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Lst>
  <p:notesMasterIdLst>
    <p:notesMasterId r:id="rId12"/>
  </p:notesMasterIdLst>
  <p:sldIdLst>
    <p:sldId id="257" r:id="rId3"/>
    <p:sldId id="258" r:id="rId4"/>
    <p:sldId id="281" r:id="rId5"/>
    <p:sldId id="278" r:id="rId6"/>
    <p:sldId id="282" r:id="rId7"/>
    <p:sldId id="270" r:id="rId8"/>
    <p:sldId id="271" r:id="rId9"/>
    <p:sldId id="273" r:id="rId10"/>
    <p:sldId id="27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Georgia" panose="02040502050405020303" pitchFamily="18" charset="0"/>
      <p:regular r:id="rId17"/>
      <p:bold r:id="rId18"/>
      <p:italic r:id="rId19"/>
      <p:boldItalic r:id="rId20"/>
    </p:embeddedFont>
    <p:embeddedFont>
      <p:font typeface="Verdana" panose="020B060403050404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38D023D-F5E0-4E54-AA41-5E6C2C9BA8A3}">
          <p14:sldIdLst>
            <p14:sldId id="257"/>
            <p14:sldId id="258"/>
            <p14:sldId id="281"/>
            <p14:sldId id="278"/>
            <p14:sldId id="282"/>
            <p14:sldId id="270"/>
          </p14:sldIdLst>
        </p14:section>
        <p14:section name="Appendix" id="{D40290B0-53ED-4EA2-AF6F-28951779CD1F}">
          <p14:sldIdLst>
            <p14:sldId id="271"/>
            <p14:sldId id="273"/>
            <p14:sldId id="27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8A6351-B482-4978-AF21-D7905C7C482B}">
  <a:tblStyle styleId="{B68A6351-B482-4978-AF21-D7905C7C48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1AA428-2402-4487-BCFF-A688DA62B49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p:restoredTop sz="85031" autoAdjust="0"/>
  </p:normalViewPr>
  <p:slideViewPr>
    <p:cSldViewPr snapToGrid="0">
      <p:cViewPr varScale="1">
        <p:scale>
          <a:sx n="83" d="100"/>
          <a:sy n="83" d="100"/>
        </p:scale>
        <p:origin x="102" y="94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98515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b09a675ef6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p>
        </p:txBody>
      </p:sp>
      <p:sp>
        <p:nvSpPr>
          <p:cNvPr id="638" name="Google Shape;638;gb09a675ef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18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889e022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889e022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Platform</a:t>
            </a:r>
            <a:r>
              <a:rPr lang="en-US" baseline="0" dirty="0"/>
              <a:t> Management – </a:t>
            </a:r>
            <a:r>
              <a:rPr lang="en-US" baseline="0" dirty="0" err="1"/>
              <a:t>Mulesoft</a:t>
            </a:r>
            <a:r>
              <a:rPr lang="en-US" baseline="0" dirty="0"/>
              <a:t> relationship management, Capacity planning, product/platform related incident management.</a:t>
            </a:r>
          </a:p>
          <a:p>
            <a:pPr marL="0" lvl="0" indent="0" algn="l" rtl="0">
              <a:spcBef>
                <a:spcPts val="0"/>
              </a:spcBef>
              <a:spcAft>
                <a:spcPts val="0"/>
              </a:spcAft>
              <a:buNone/>
            </a:pPr>
            <a:r>
              <a:rPr lang="en-US" baseline="0" dirty="0"/>
              <a:t>Operation Support – is day to day operations, production support activities, dev ops</a:t>
            </a:r>
          </a:p>
          <a:p>
            <a:pPr marL="0" lvl="0" indent="0" algn="l" rtl="0">
              <a:spcBef>
                <a:spcPts val="0"/>
              </a:spcBef>
              <a:spcAft>
                <a:spcPts val="0"/>
              </a:spcAft>
              <a:buNone/>
            </a:pPr>
            <a:r>
              <a:rPr lang="en-US" baseline="0" dirty="0"/>
              <a:t>Monitoring – both the performance of platform as a whole and API individual performance.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Automation – Code review (Sonar Cube Plugin), Performance testing and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56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889e022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889e022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871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808592a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808592a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808592a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808592a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655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b141f7a8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b141f7a8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97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889e022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889e022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071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889e022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889e022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762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889e022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889e022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6778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hank You 1">
  <p:cSld name="Title Slide Lines 2 0">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568691" y="1834606"/>
            <a:ext cx="1710675" cy="775350"/>
            <a:chOff x="0" y="0"/>
            <a:chExt cx="2280900" cy="1033800"/>
          </a:xfrm>
        </p:grpSpPr>
        <p:sp>
          <p:nvSpPr>
            <p:cNvPr id="10" name="Google Shape;10;p2"/>
            <p:cNvSpPr/>
            <p:nvPr/>
          </p:nvSpPr>
          <p:spPr>
            <a:xfrm>
              <a:off x="0" y="0"/>
              <a:ext cx="2280900" cy="1033800"/>
            </a:xfrm>
            <a:prstGeom prst="rect">
              <a:avLst/>
            </a:prstGeom>
            <a:solidFill>
              <a:srgbClr val="EB8C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2100"/>
                <a:buFont typeface="Georgia"/>
                <a:buNone/>
              </a:pPr>
              <a:endParaRPr sz="2100" b="0" i="0" u="none" strike="noStrike" cap="none">
                <a:solidFill>
                  <a:srgbClr val="FFFFFF"/>
                </a:solidFill>
                <a:latin typeface="Georgia"/>
                <a:ea typeface="Georgia"/>
                <a:cs typeface="Georgia"/>
                <a:sym typeface="Georgia"/>
              </a:endParaRPr>
            </a:p>
          </p:txBody>
        </p:sp>
        <p:sp>
          <p:nvSpPr>
            <p:cNvPr id="11" name="Google Shape;11;p2"/>
            <p:cNvSpPr txBox="1"/>
            <p:nvPr/>
          </p:nvSpPr>
          <p:spPr>
            <a:xfrm>
              <a:off x="0" y="41141"/>
              <a:ext cx="2065200" cy="9516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Thank</a:t>
              </a:r>
              <a:endParaRPr sz="1100"/>
            </a:p>
          </p:txBody>
        </p:sp>
      </p:grpSp>
      <p:sp>
        <p:nvSpPr>
          <p:cNvPr id="12" name="Google Shape;12;p2"/>
          <p:cNvSpPr txBox="1"/>
          <p:nvPr/>
        </p:nvSpPr>
        <p:spPr>
          <a:xfrm>
            <a:off x="1583231" y="2576476"/>
            <a:ext cx="1549200" cy="713700"/>
          </a:xfrm>
          <a:prstGeom prst="rect">
            <a:avLst/>
          </a:prstGeom>
          <a:solidFill>
            <a:srgbClr val="EB8C00"/>
          </a:solidFill>
          <a:ln>
            <a:noFill/>
          </a:ln>
        </p:spPr>
        <p:txBody>
          <a:bodyPr spcFirstLastPara="1" wrap="square" lIns="68525" tIns="68525" rIns="68525" bIns="68525" anchor="ctr" anchorCtr="0">
            <a:noAutofit/>
          </a:bodyPr>
          <a:lstStyle/>
          <a:p>
            <a:pPr marL="0" marR="0" lvl="0" indent="0" algn="l" rtl="0">
              <a:lnSpc>
                <a:spcPct val="100000"/>
              </a:lnSpc>
              <a:spcBef>
                <a:spcPts val="0"/>
              </a:spcBef>
              <a:spcAft>
                <a:spcPts val="0"/>
              </a:spcAft>
              <a:buClr>
                <a:srgbClr val="FFFFFF"/>
              </a:buClr>
              <a:buSzPts val="3500"/>
              <a:buFont typeface="Georgia"/>
              <a:buNone/>
            </a:pPr>
            <a:r>
              <a:rPr lang="en" sz="3500" b="0" i="0" u="none" strike="noStrike" cap="none">
                <a:solidFill>
                  <a:srgbClr val="FFFFFF"/>
                </a:solidFill>
                <a:latin typeface="Georgia"/>
                <a:ea typeface="Georgia"/>
                <a:cs typeface="Georgia"/>
                <a:sym typeface="Georgia"/>
              </a:rPr>
              <a:t> You</a:t>
            </a:r>
            <a:endParaRPr sz="1100"/>
          </a:p>
        </p:txBody>
      </p:sp>
      <p:sp>
        <p:nvSpPr>
          <p:cNvPr id="13" name="Google Shape;13;p2"/>
          <p:cNvSpPr/>
          <p:nvPr/>
        </p:nvSpPr>
        <p:spPr>
          <a:xfrm flipH="1">
            <a:off x="6923101" y="-1"/>
            <a:ext cx="2220900" cy="3888900"/>
          </a:xfrm>
          <a:prstGeom prst="rect">
            <a:avLst/>
          </a:prstGeom>
          <a:solidFill>
            <a:srgbClr val="EB8C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4" name="Google Shape;14;p2" descr="Google Shape;1477;p238"/>
          <p:cNvPicPr preferRelativeResize="0"/>
          <p:nvPr/>
        </p:nvPicPr>
        <p:blipFill rotWithShape="1">
          <a:blip r:embed="rId3">
            <a:alphaModFix/>
          </a:blip>
          <a:srcRect/>
          <a:stretch/>
        </p:blipFill>
        <p:spPr>
          <a:xfrm>
            <a:off x="7639508" y="2786235"/>
            <a:ext cx="788006" cy="650438"/>
          </a:xfrm>
          <a:prstGeom prst="rect">
            <a:avLst/>
          </a:prstGeom>
          <a:noFill/>
          <a:ln>
            <a:noFill/>
          </a:ln>
        </p:spPr>
      </p:pic>
      <p:sp>
        <p:nvSpPr>
          <p:cNvPr id="15" name="Google Shape;15;p2"/>
          <p:cNvSpPr/>
          <p:nvPr/>
        </p:nvSpPr>
        <p:spPr>
          <a:xfrm>
            <a:off x="0" y="3888900"/>
            <a:ext cx="6924900" cy="1254600"/>
          </a:xfrm>
          <a:prstGeom prst="rect">
            <a:avLst/>
          </a:prstGeom>
          <a:solidFill>
            <a:srgbClr val="00000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 name="Google Shape;16;p2"/>
          <p:cNvSpPr txBox="1"/>
          <p:nvPr/>
        </p:nvSpPr>
        <p:spPr>
          <a:xfrm>
            <a:off x="529178" y="4355902"/>
            <a:ext cx="5148600" cy="397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 sz="500">
                <a:solidFill>
                  <a:srgbClr val="FFFFFF"/>
                </a:solidFill>
              </a:rPr>
              <a:t>© 2020 PwC. All rights reserved. PwC refers to the US member firm or one of its subsidiaries or affiliates and may  sometimes refer to the PwC network. Each member firm is a separate legal entity. Please see www.pwc.com/structure for further details. This content is for general information purposes only and should not be used as a substitute for  consultation with professional advisors.</a:t>
            </a:r>
            <a:endParaRPr sz="500">
              <a:solidFill>
                <a:srgbClr val="FFFFFF"/>
              </a:solidFill>
            </a:endParaRPr>
          </a:p>
        </p:txBody>
      </p:sp>
      <p:sp>
        <p:nvSpPr>
          <p:cNvPr id="17" name="Google Shape;17;p2"/>
          <p:cNvSpPr/>
          <p:nvPr/>
        </p:nvSpPr>
        <p:spPr>
          <a:xfrm>
            <a:off x="0" y="3837275"/>
            <a:ext cx="9144000" cy="118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4353100" y="2512650"/>
            <a:ext cx="5143500" cy="118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Image Framing">
  <p:cSld name="CUSTOM_3">
    <p:spTree>
      <p:nvGrpSpPr>
        <p:cNvPr id="1" name="Shape 82"/>
        <p:cNvGrpSpPr/>
        <p:nvPr/>
      </p:nvGrpSpPr>
      <p:grpSpPr>
        <a:xfrm>
          <a:off x="0" y="0"/>
          <a:ext cx="0" cy="0"/>
          <a:chOff x="0" y="0"/>
          <a:chExt cx="0" cy="0"/>
        </a:xfrm>
      </p:grpSpPr>
      <p:sp>
        <p:nvSpPr>
          <p:cNvPr id="83" name="Google Shape;83;p11"/>
          <p:cNvSpPr txBox="1">
            <a:spLocks noGrp="1"/>
          </p:cNvSpPr>
          <p:nvPr>
            <p:ph type="body" idx="1"/>
          </p:nvPr>
        </p:nvSpPr>
        <p:spPr>
          <a:xfrm>
            <a:off x="5446850" y="0"/>
            <a:ext cx="3697200" cy="5143500"/>
          </a:xfrm>
          <a:prstGeom prst="rect">
            <a:avLst/>
          </a:prstGeom>
          <a:solidFill>
            <a:schemeClr val="dk1"/>
          </a:solidFill>
          <a:ln>
            <a:noFill/>
          </a:ln>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84" name="Google Shape;84;p11"/>
          <p:cNvSpPr txBox="1">
            <a:spLocks noGrp="1"/>
          </p:cNvSpPr>
          <p:nvPr>
            <p:ph type="title"/>
          </p:nvPr>
        </p:nvSpPr>
        <p:spPr>
          <a:xfrm>
            <a:off x="332180" y="324000"/>
            <a:ext cx="42399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1"/>
          <p:cNvSpPr txBox="1">
            <a:spLocks noGrp="1"/>
          </p:cNvSpPr>
          <p:nvPr>
            <p:ph type="body" idx="2"/>
          </p:nvPr>
        </p:nvSpPr>
        <p:spPr>
          <a:xfrm>
            <a:off x="332882" y="1577600"/>
            <a:ext cx="4104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86" name="Google Shape;86;p11"/>
          <p:cNvSpPr txBox="1">
            <a:spLocks noGrp="1"/>
          </p:cNvSpPr>
          <p:nvPr>
            <p:ph type="subTitle" idx="3"/>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87" name="Google Shape;87;p1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solidFill>
                  <a:srgbClr val="FFFFFF"/>
                </a:solidFill>
              </a:rPr>
              <a:t> </a:t>
            </a:r>
            <a:fld id="{00000000-1234-1234-1234-123412341234}" type="slidenum">
              <a:rPr lang="en" sz="600">
                <a:solidFill>
                  <a:srgbClr val="FFFFFF"/>
                </a:solidFill>
              </a:rPr>
              <a:t>‹#›</a:t>
            </a:fld>
            <a:r>
              <a:rPr lang="en" sz="600">
                <a:solidFill>
                  <a:srgbClr val="FFFFFF"/>
                </a:solidFill>
              </a:rPr>
              <a:t> </a:t>
            </a:r>
            <a:endParaRPr sz="6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Colorful Framework">
  <p:cSld name="CUSTOM_5">
    <p:bg>
      <p:bgPr>
        <a:solidFill>
          <a:schemeClr val="accent2"/>
        </a:solidFill>
        <a:effectLst/>
      </p:bgPr>
    </p:bg>
    <p:spTree>
      <p:nvGrpSpPr>
        <p:cNvPr id="1" name="Shape 88"/>
        <p:cNvGrpSpPr/>
        <p:nvPr/>
      </p:nvGrpSpPr>
      <p:grpSpPr>
        <a:xfrm>
          <a:off x="0" y="0"/>
          <a:ext cx="0" cy="0"/>
          <a:chOff x="0" y="0"/>
          <a:chExt cx="0" cy="0"/>
        </a:xfrm>
      </p:grpSpPr>
      <p:sp>
        <p:nvSpPr>
          <p:cNvPr id="89" name="Google Shape;89;p12"/>
          <p:cNvSpPr txBox="1">
            <a:spLocks noGrp="1"/>
          </p:cNvSpPr>
          <p:nvPr>
            <p:ph type="subTitle" idx="1"/>
          </p:nvPr>
        </p:nvSpPr>
        <p:spPr>
          <a:xfrm>
            <a:off x="0" y="354325"/>
            <a:ext cx="3245700" cy="384300"/>
          </a:xfrm>
          <a:prstGeom prst="rect">
            <a:avLst/>
          </a:prstGeom>
          <a:solidFill>
            <a:schemeClr val="dk1"/>
          </a:solidFill>
        </p:spPr>
        <p:txBody>
          <a:bodyPr spcFirstLastPara="1" wrap="square" lIns="182875" tIns="91425" rIns="91425" bIns="91425" anchor="ctr" anchorCtr="0">
            <a:noAutofit/>
          </a:bodyPr>
          <a:lstStyle>
            <a:lvl1pPr lvl="0" rtl="0">
              <a:spcBef>
                <a:spcPts val="0"/>
              </a:spcBef>
              <a:spcAft>
                <a:spcPts val="0"/>
              </a:spcAft>
              <a:buNone/>
              <a:defRPr sz="2400">
                <a:solidFill>
                  <a:srgbClr val="FFFFFF"/>
                </a:solidFill>
                <a:latin typeface="Georgia"/>
                <a:ea typeface="Georgia"/>
                <a:cs typeface="Georgia"/>
                <a:sym typeface="Georgia"/>
              </a:defRPr>
            </a:lvl1pPr>
            <a:lvl2pPr lvl="1" rtl="0">
              <a:spcBef>
                <a:spcPts val="0"/>
              </a:spcBef>
              <a:spcAft>
                <a:spcPts val="0"/>
              </a:spcAft>
              <a:buNone/>
              <a:defRPr sz="2400" b="1">
                <a:solidFill>
                  <a:srgbClr val="FFFFFF"/>
                </a:solidFill>
                <a:latin typeface="Georgia"/>
                <a:ea typeface="Georgia"/>
                <a:cs typeface="Georgia"/>
                <a:sym typeface="Georgia"/>
              </a:defRPr>
            </a:lvl2pPr>
            <a:lvl3pPr lvl="2" rtl="0">
              <a:spcBef>
                <a:spcPts val="0"/>
              </a:spcBef>
              <a:spcAft>
                <a:spcPts val="0"/>
              </a:spcAft>
              <a:buNone/>
              <a:defRPr sz="2400" b="1">
                <a:solidFill>
                  <a:srgbClr val="FFFFFF"/>
                </a:solidFill>
                <a:latin typeface="Georgia"/>
                <a:ea typeface="Georgia"/>
                <a:cs typeface="Georgia"/>
                <a:sym typeface="Georgia"/>
              </a:defRPr>
            </a:lvl3pPr>
            <a:lvl4pPr lvl="3" rtl="0">
              <a:spcBef>
                <a:spcPts val="0"/>
              </a:spcBef>
              <a:spcAft>
                <a:spcPts val="0"/>
              </a:spcAft>
              <a:buNone/>
              <a:defRPr sz="2400" b="1">
                <a:solidFill>
                  <a:srgbClr val="FFFFFF"/>
                </a:solidFill>
                <a:latin typeface="Georgia"/>
                <a:ea typeface="Georgia"/>
                <a:cs typeface="Georgia"/>
                <a:sym typeface="Georgia"/>
              </a:defRPr>
            </a:lvl4pPr>
            <a:lvl5pPr lvl="4" rtl="0">
              <a:spcBef>
                <a:spcPts val="0"/>
              </a:spcBef>
              <a:spcAft>
                <a:spcPts val="0"/>
              </a:spcAft>
              <a:buNone/>
              <a:defRPr sz="2400" b="1">
                <a:solidFill>
                  <a:srgbClr val="FFFFFF"/>
                </a:solidFill>
                <a:latin typeface="Georgia"/>
                <a:ea typeface="Georgia"/>
                <a:cs typeface="Georgia"/>
                <a:sym typeface="Georgia"/>
              </a:defRPr>
            </a:lvl5pPr>
            <a:lvl6pPr lvl="5" rtl="0">
              <a:spcBef>
                <a:spcPts val="0"/>
              </a:spcBef>
              <a:spcAft>
                <a:spcPts val="0"/>
              </a:spcAft>
              <a:buNone/>
              <a:defRPr sz="2400" b="1">
                <a:solidFill>
                  <a:srgbClr val="FFFFFF"/>
                </a:solidFill>
                <a:latin typeface="Georgia"/>
                <a:ea typeface="Georgia"/>
                <a:cs typeface="Georgia"/>
                <a:sym typeface="Georgia"/>
              </a:defRPr>
            </a:lvl6pPr>
            <a:lvl7pPr lvl="6" rtl="0">
              <a:spcBef>
                <a:spcPts val="0"/>
              </a:spcBef>
              <a:spcAft>
                <a:spcPts val="0"/>
              </a:spcAft>
              <a:buNone/>
              <a:defRPr sz="2400" b="1">
                <a:solidFill>
                  <a:srgbClr val="FFFFFF"/>
                </a:solidFill>
                <a:latin typeface="Georgia"/>
                <a:ea typeface="Georgia"/>
                <a:cs typeface="Georgia"/>
                <a:sym typeface="Georgia"/>
              </a:defRPr>
            </a:lvl7pPr>
            <a:lvl8pPr lvl="7" rtl="0">
              <a:spcBef>
                <a:spcPts val="0"/>
              </a:spcBef>
              <a:spcAft>
                <a:spcPts val="0"/>
              </a:spcAft>
              <a:buNone/>
              <a:defRPr sz="2400" b="1">
                <a:solidFill>
                  <a:srgbClr val="FFFFFF"/>
                </a:solidFill>
                <a:latin typeface="Georgia"/>
                <a:ea typeface="Georgia"/>
                <a:cs typeface="Georgia"/>
                <a:sym typeface="Georgia"/>
              </a:defRPr>
            </a:lvl8pPr>
            <a:lvl9pPr lvl="8" rtl="0">
              <a:spcBef>
                <a:spcPts val="0"/>
              </a:spcBef>
              <a:spcAft>
                <a:spcPts val="0"/>
              </a:spcAft>
              <a:buNone/>
              <a:defRPr sz="2400" b="1">
                <a:solidFill>
                  <a:srgbClr val="FFFFFF"/>
                </a:solidFill>
                <a:latin typeface="Georgia"/>
                <a:ea typeface="Georgia"/>
                <a:cs typeface="Georgia"/>
                <a:sym typeface="Georgia"/>
              </a:defRPr>
            </a:lvl9pPr>
          </a:lstStyle>
          <a:p>
            <a:endParaRPr/>
          </a:p>
        </p:txBody>
      </p:sp>
      <p:sp>
        <p:nvSpPr>
          <p:cNvPr id="90" name="Google Shape;90;p12"/>
          <p:cNvSpPr txBox="1">
            <a:spLocks noGrp="1"/>
          </p:cNvSpPr>
          <p:nvPr>
            <p:ph type="subTitle" idx="2"/>
          </p:nvPr>
        </p:nvSpPr>
        <p:spPr>
          <a:xfrm>
            <a:off x="332200" y="704925"/>
            <a:ext cx="3854100" cy="384300"/>
          </a:xfrm>
          <a:prstGeom prst="rect">
            <a:avLst/>
          </a:prstGeom>
          <a:solidFill>
            <a:schemeClr val="dk1"/>
          </a:solidFill>
        </p:spPr>
        <p:txBody>
          <a:bodyPr spcFirstLastPara="1" wrap="square" lIns="182875" tIns="91425" rIns="91425" bIns="91425" anchor="ctr" anchorCtr="0">
            <a:noAutofit/>
          </a:bodyPr>
          <a:lstStyle>
            <a:lvl1pPr lvl="0" rtl="0">
              <a:spcBef>
                <a:spcPts val="0"/>
              </a:spcBef>
              <a:spcAft>
                <a:spcPts val="0"/>
              </a:spcAft>
              <a:buNone/>
              <a:defRPr sz="2400">
                <a:solidFill>
                  <a:srgbClr val="FFFFFF"/>
                </a:solidFill>
                <a:latin typeface="Georgia"/>
                <a:ea typeface="Georgia"/>
                <a:cs typeface="Georgia"/>
                <a:sym typeface="Georgia"/>
              </a:defRPr>
            </a:lvl1pPr>
            <a:lvl2pPr lvl="1" rtl="0">
              <a:spcBef>
                <a:spcPts val="0"/>
              </a:spcBef>
              <a:spcAft>
                <a:spcPts val="0"/>
              </a:spcAft>
              <a:buNone/>
              <a:defRPr sz="2400" b="1">
                <a:solidFill>
                  <a:srgbClr val="FFFFFF"/>
                </a:solidFill>
                <a:latin typeface="Georgia"/>
                <a:ea typeface="Georgia"/>
                <a:cs typeface="Georgia"/>
                <a:sym typeface="Georgia"/>
              </a:defRPr>
            </a:lvl2pPr>
            <a:lvl3pPr lvl="2" rtl="0">
              <a:spcBef>
                <a:spcPts val="0"/>
              </a:spcBef>
              <a:spcAft>
                <a:spcPts val="0"/>
              </a:spcAft>
              <a:buNone/>
              <a:defRPr sz="2400" b="1">
                <a:solidFill>
                  <a:srgbClr val="FFFFFF"/>
                </a:solidFill>
                <a:latin typeface="Georgia"/>
                <a:ea typeface="Georgia"/>
                <a:cs typeface="Georgia"/>
                <a:sym typeface="Georgia"/>
              </a:defRPr>
            </a:lvl3pPr>
            <a:lvl4pPr lvl="3" rtl="0">
              <a:spcBef>
                <a:spcPts val="0"/>
              </a:spcBef>
              <a:spcAft>
                <a:spcPts val="0"/>
              </a:spcAft>
              <a:buNone/>
              <a:defRPr sz="2400" b="1">
                <a:solidFill>
                  <a:srgbClr val="FFFFFF"/>
                </a:solidFill>
                <a:latin typeface="Georgia"/>
                <a:ea typeface="Georgia"/>
                <a:cs typeface="Georgia"/>
                <a:sym typeface="Georgia"/>
              </a:defRPr>
            </a:lvl4pPr>
            <a:lvl5pPr lvl="4" rtl="0">
              <a:spcBef>
                <a:spcPts val="0"/>
              </a:spcBef>
              <a:spcAft>
                <a:spcPts val="0"/>
              </a:spcAft>
              <a:buNone/>
              <a:defRPr sz="2400" b="1">
                <a:solidFill>
                  <a:srgbClr val="FFFFFF"/>
                </a:solidFill>
                <a:latin typeface="Georgia"/>
                <a:ea typeface="Georgia"/>
                <a:cs typeface="Georgia"/>
                <a:sym typeface="Georgia"/>
              </a:defRPr>
            </a:lvl5pPr>
            <a:lvl6pPr lvl="5" rtl="0">
              <a:spcBef>
                <a:spcPts val="0"/>
              </a:spcBef>
              <a:spcAft>
                <a:spcPts val="0"/>
              </a:spcAft>
              <a:buNone/>
              <a:defRPr sz="2400" b="1">
                <a:solidFill>
                  <a:srgbClr val="FFFFFF"/>
                </a:solidFill>
                <a:latin typeface="Georgia"/>
                <a:ea typeface="Georgia"/>
                <a:cs typeface="Georgia"/>
                <a:sym typeface="Georgia"/>
              </a:defRPr>
            </a:lvl6pPr>
            <a:lvl7pPr lvl="6" rtl="0">
              <a:spcBef>
                <a:spcPts val="0"/>
              </a:spcBef>
              <a:spcAft>
                <a:spcPts val="0"/>
              </a:spcAft>
              <a:buNone/>
              <a:defRPr sz="2400" b="1">
                <a:solidFill>
                  <a:srgbClr val="FFFFFF"/>
                </a:solidFill>
                <a:latin typeface="Georgia"/>
                <a:ea typeface="Georgia"/>
                <a:cs typeface="Georgia"/>
                <a:sym typeface="Georgia"/>
              </a:defRPr>
            </a:lvl7pPr>
            <a:lvl8pPr lvl="7" rtl="0">
              <a:spcBef>
                <a:spcPts val="0"/>
              </a:spcBef>
              <a:spcAft>
                <a:spcPts val="0"/>
              </a:spcAft>
              <a:buNone/>
              <a:defRPr sz="2400" b="1">
                <a:solidFill>
                  <a:srgbClr val="FFFFFF"/>
                </a:solidFill>
                <a:latin typeface="Georgia"/>
                <a:ea typeface="Georgia"/>
                <a:cs typeface="Georgia"/>
                <a:sym typeface="Georgia"/>
              </a:defRPr>
            </a:lvl8pPr>
            <a:lvl9pPr lvl="8" rtl="0">
              <a:spcBef>
                <a:spcPts val="0"/>
              </a:spcBef>
              <a:spcAft>
                <a:spcPts val="0"/>
              </a:spcAft>
              <a:buNone/>
              <a:defRPr sz="2400" b="1">
                <a:solidFill>
                  <a:srgbClr val="FFFFFF"/>
                </a:solidFill>
                <a:latin typeface="Georgia"/>
                <a:ea typeface="Georgia"/>
                <a:cs typeface="Georgia"/>
                <a:sym typeface="Georgia"/>
              </a:defRPr>
            </a:lvl9pPr>
          </a:lstStyle>
          <a:p>
            <a:endParaRPr/>
          </a:p>
        </p:txBody>
      </p:sp>
      <p:sp>
        <p:nvSpPr>
          <p:cNvPr id="91" name="Google Shape;91;p12"/>
          <p:cNvSpPr txBox="1">
            <a:spLocks noGrp="1"/>
          </p:cNvSpPr>
          <p:nvPr>
            <p:ph type="body" idx="3"/>
          </p:nvPr>
        </p:nvSpPr>
        <p:spPr>
          <a:xfrm>
            <a:off x="332200" y="1577600"/>
            <a:ext cx="4105200" cy="3051600"/>
          </a:xfrm>
          <a:prstGeom prst="rect">
            <a:avLst/>
          </a:prstGeom>
        </p:spPr>
        <p:txBody>
          <a:bodyPr spcFirstLastPara="1" wrap="square" lIns="0" tIns="0" rIns="0" bIns="0" anchor="ctr" anchorCtr="0">
            <a:noAutofit/>
          </a:bodyPr>
          <a:lstStyle>
            <a:lvl1pPr marL="457200" lvl="0" indent="-304800" rtl="0">
              <a:spcBef>
                <a:spcPts val="0"/>
              </a:spcBef>
              <a:spcAft>
                <a:spcPts val="0"/>
              </a:spcAft>
              <a:buSzPts val="1200"/>
              <a:buChar char="•"/>
              <a:defRPr b="1"/>
            </a:lvl1pPr>
            <a:lvl2pPr marL="914400" lvl="1" indent="-304800" rtl="0">
              <a:spcBef>
                <a:spcPts val="500"/>
              </a:spcBef>
              <a:spcAft>
                <a:spcPts val="0"/>
              </a:spcAft>
              <a:buSzPts val="1200"/>
              <a:buChar char="–"/>
              <a:defRPr b="1"/>
            </a:lvl2pPr>
            <a:lvl3pPr marL="1371600" lvl="2" indent="-304800" rtl="0">
              <a:spcBef>
                <a:spcPts val="500"/>
              </a:spcBef>
              <a:spcAft>
                <a:spcPts val="0"/>
              </a:spcAft>
              <a:buSzPts val="1200"/>
              <a:buChar char="•"/>
              <a:defRPr b="1"/>
            </a:lvl3pPr>
            <a:lvl4pPr marL="1828800" lvl="3" indent="-304800" rtl="0">
              <a:spcBef>
                <a:spcPts val="500"/>
              </a:spcBef>
              <a:spcAft>
                <a:spcPts val="0"/>
              </a:spcAft>
              <a:buSzPts val="1200"/>
              <a:buChar char="–"/>
              <a:defRPr b="1"/>
            </a:lvl4pPr>
            <a:lvl5pPr marL="2286000" lvl="4" indent="-304800" rtl="0">
              <a:spcBef>
                <a:spcPts val="500"/>
              </a:spcBef>
              <a:spcAft>
                <a:spcPts val="0"/>
              </a:spcAft>
              <a:buSzPts val="1200"/>
              <a:buChar char="•"/>
              <a:defRPr b="1"/>
            </a:lvl5pPr>
            <a:lvl6pPr marL="2743200" lvl="5" indent="-304800" rtl="0">
              <a:spcBef>
                <a:spcPts val="500"/>
              </a:spcBef>
              <a:spcAft>
                <a:spcPts val="0"/>
              </a:spcAft>
              <a:buSzPts val="1200"/>
              <a:buChar char="–"/>
              <a:defRPr b="1"/>
            </a:lvl6pPr>
            <a:lvl7pPr marL="3200400" lvl="6" indent="-304800" rtl="0">
              <a:spcBef>
                <a:spcPts val="500"/>
              </a:spcBef>
              <a:spcAft>
                <a:spcPts val="0"/>
              </a:spcAft>
              <a:buSzPts val="1200"/>
              <a:buChar char="•"/>
              <a:defRPr b="1"/>
            </a:lvl7pPr>
            <a:lvl8pPr marL="3657600" lvl="7" indent="-304800" rtl="0">
              <a:spcBef>
                <a:spcPts val="500"/>
              </a:spcBef>
              <a:spcAft>
                <a:spcPts val="0"/>
              </a:spcAft>
              <a:buSzPts val="1200"/>
              <a:buChar char="–"/>
              <a:defRPr b="1"/>
            </a:lvl8pPr>
            <a:lvl9pPr marL="4114800" lvl="8" indent="-304800" rtl="0">
              <a:spcBef>
                <a:spcPts val="500"/>
              </a:spcBef>
              <a:spcAft>
                <a:spcPts val="500"/>
              </a:spcAft>
              <a:buSzPts val="1200"/>
              <a:buChar char="•"/>
              <a:defRPr b="1"/>
            </a:lvl9pPr>
          </a:lstStyle>
          <a:p>
            <a:endParaRPr/>
          </a:p>
        </p:txBody>
      </p:sp>
      <p:sp>
        <p:nvSpPr>
          <p:cNvPr id="92" name="Google Shape;92;p12"/>
          <p:cNvSpPr txBox="1">
            <a:spLocks noGrp="1"/>
          </p:cNvSpPr>
          <p:nvPr>
            <p:ph type="body" idx="4"/>
          </p:nvPr>
        </p:nvSpPr>
        <p:spPr>
          <a:xfrm>
            <a:off x="4706550" y="321475"/>
            <a:ext cx="4105200" cy="4307700"/>
          </a:xfrm>
          <a:prstGeom prst="rect">
            <a:avLst/>
          </a:prstGeom>
          <a:solidFill>
            <a:schemeClr val="dk1"/>
          </a:solidFill>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93" name="Google Shape;93;p12"/>
          <p:cNvSpPr txBox="1">
            <a:spLocks noGrp="1"/>
          </p:cNvSpPr>
          <p:nvPr>
            <p:ph type="subTitle" idx="5"/>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94" name="Google Shape;94;p1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3 Phases Dark to Light">
  <p:cSld name="CUSTOM_6">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3"/>
          <p:cNvSpPr/>
          <p:nvPr/>
        </p:nvSpPr>
        <p:spPr>
          <a:xfrm>
            <a:off x="598642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33217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subTitle" idx="1"/>
          </p:nvPr>
        </p:nvSpPr>
        <p:spPr>
          <a:xfrm>
            <a:off x="33217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1" name="Google Shape;101;p13"/>
          <p:cNvSpPr txBox="1">
            <a:spLocks noGrp="1"/>
          </p:cNvSpPr>
          <p:nvPr>
            <p:ph type="subTitle" idx="2"/>
          </p:nvPr>
        </p:nvSpPr>
        <p:spPr>
          <a:xfrm>
            <a:off x="315922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2" name="Google Shape;102;p13"/>
          <p:cNvSpPr txBox="1">
            <a:spLocks noGrp="1"/>
          </p:cNvSpPr>
          <p:nvPr>
            <p:ph type="subTitle" idx="3"/>
          </p:nvPr>
        </p:nvSpPr>
        <p:spPr>
          <a:xfrm>
            <a:off x="598642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3" name="Google Shape;103;p13"/>
          <p:cNvSpPr txBox="1">
            <a:spLocks noGrp="1"/>
          </p:cNvSpPr>
          <p:nvPr>
            <p:ph type="body" idx="4"/>
          </p:nvPr>
        </p:nvSpPr>
        <p:spPr>
          <a:xfrm>
            <a:off x="332200"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04" name="Google Shape;104;p13"/>
          <p:cNvSpPr txBox="1">
            <a:spLocks noGrp="1"/>
          </p:cNvSpPr>
          <p:nvPr>
            <p:ph type="body" idx="5"/>
          </p:nvPr>
        </p:nvSpPr>
        <p:spPr>
          <a:xfrm>
            <a:off x="31592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05" name="Google Shape;105;p13"/>
          <p:cNvSpPr txBox="1">
            <a:spLocks noGrp="1"/>
          </p:cNvSpPr>
          <p:nvPr>
            <p:ph type="body" idx="6"/>
          </p:nvPr>
        </p:nvSpPr>
        <p:spPr>
          <a:xfrm>
            <a:off x="59864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06" name="Google Shape;106;p13"/>
          <p:cNvSpPr txBox="1">
            <a:spLocks noGrp="1"/>
          </p:cNvSpPr>
          <p:nvPr>
            <p:ph type="subTitle" idx="7"/>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07" name="Google Shape;107;p1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3 Phases Light to Dark">
  <p:cSld name="CUSTOM_6_1">
    <p:spTree>
      <p:nvGrpSpPr>
        <p:cNvPr id="1" name="Shape 108"/>
        <p:cNvGrpSpPr/>
        <p:nvPr/>
      </p:nvGrpSpPr>
      <p:grpSpPr>
        <a:xfrm>
          <a:off x="0" y="0"/>
          <a:ext cx="0" cy="0"/>
          <a:chOff x="0" y="0"/>
          <a:chExt cx="0" cy="0"/>
        </a:xfrm>
      </p:grpSpPr>
      <p:sp>
        <p:nvSpPr>
          <p:cNvPr id="109" name="Google Shape;109;p14"/>
          <p:cNvSpPr/>
          <p:nvPr/>
        </p:nvSpPr>
        <p:spPr>
          <a:xfrm>
            <a:off x="598642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33217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a:spLocks noGrp="1"/>
          </p:cNvSpPr>
          <p:nvPr>
            <p:ph type="subTitle" idx="1"/>
          </p:nvPr>
        </p:nvSpPr>
        <p:spPr>
          <a:xfrm>
            <a:off x="33217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3" name="Google Shape;113;p14"/>
          <p:cNvSpPr txBox="1">
            <a:spLocks noGrp="1"/>
          </p:cNvSpPr>
          <p:nvPr>
            <p:ph type="subTitle" idx="2"/>
          </p:nvPr>
        </p:nvSpPr>
        <p:spPr>
          <a:xfrm>
            <a:off x="315922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4" name="Google Shape;114;p14"/>
          <p:cNvSpPr txBox="1">
            <a:spLocks noGrp="1"/>
          </p:cNvSpPr>
          <p:nvPr>
            <p:ph type="subTitle" idx="3"/>
          </p:nvPr>
        </p:nvSpPr>
        <p:spPr>
          <a:xfrm>
            <a:off x="5986425" y="1793075"/>
            <a:ext cx="1427400" cy="215700"/>
          </a:xfrm>
          <a:prstGeom prst="rect">
            <a:avLst/>
          </a:prstGeom>
          <a:solidFill>
            <a:schemeClr val="accent4"/>
          </a:solidFill>
        </p:spPr>
        <p:txBody>
          <a:bodyPr spcFirstLastPara="1" wrap="square" lIns="0" tIns="0" rIns="0" bIns="0"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5" name="Google Shape;115;p14"/>
          <p:cNvSpPr txBox="1">
            <a:spLocks noGrp="1"/>
          </p:cNvSpPr>
          <p:nvPr>
            <p:ph type="body" idx="4"/>
          </p:nvPr>
        </p:nvSpPr>
        <p:spPr>
          <a:xfrm>
            <a:off x="332200"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16" name="Google Shape;116;p14"/>
          <p:cNvSpPr txBox="1">
            <a:spLocks noGrp="1"/>
          </p:cNvSpPr>
          <p:nvPr>
            <p:ph type="body" idx="5"/>
          </p:nvPr>
        </p:nvSpPr>
        <p:spPr>
          <a:xfrm>
            <a:off x="31592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17" name="Google Shape;117;p14"/>
          <p:cNvSpPr txBox="1">
            <a:spLocks noGrp="1"/>
          </p:cNvSpPr>
          <p:nvPr>
            <p:ph type="body" idx="6"/>
          </p:nvPr>
        </p:nvSpPr>
        <p:spPr>
          <a:xfrm>
            <a:off x="59864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18" name="Google Shape;118;p14"/>
          <p:cNvSpPr txBox="1">
            <a:spLocks noGrp="1"/>
          </p:cNvSpPr>
          <p:nvPr>
            <p:ph type="subTitle" idx="7"/>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19" name="Google Shape;119;p14"/>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3 Phases Yellow to Red">
  <p:cSld name="CUSTOM_6_1_1">
    <p:spTree>
      <p:nvGrpSpPr>
        <p:cNvPr id="1" name="Shape 121"/>
        <p:cNvGrpSpPr/>
        <p:nvPr/>
      </p:nvGrpSpPr>
      <p:grpSpPr>
        <a:xfrm>
          <a:off x="0" y="0"/>
          <a:ext cx="0" cy="0"/>
          <a:chOff x="0" y="0"/>
          <a:chExt cx="0" cy="0"/>
        </a:xfrm>
      </p:grpSpPr>
      <p:sp>
        <p:nvSpPr>
          <p:cNvPr id="122" name="Google Shape;122;p15"/>
          <p:cNvSpPr/>
          <p:nvPr/>
        </p:nvSpPr>
        <p:spPr>
          <a:xfrm>
            <a:off x="598642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3217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txBox="1">
            <a:spLocks noGrp="1"/>
          </p:cNvSpPr>
          <p:nvPr>
            <p:ph type="subTitle" idx="1"/>
          </p:nvPr>
        </p:nvSpPr>
        <p:spPr>
          <a:xfrm>
            <a:off x="33217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26" name="Google Shape;126;p15"/>
          <p:cNvSpPr txBox="1">
            <a:spLocks noGrp="1"/>
          </p:cNvSpPr>
          <p:nvPr>
            <p:ph type="subTitle" idx="2"/>
          </p:nvPr>
        </p:nvSpPr>
        <p:spPr>
          <a:xfrm>
            <a:off x="315922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27" name="Google Shape;127;p15"/>
          <p:cNvSpPr txBox="1">
            <a:spLocks noGrp="1"/>
          </p:cNvSpPr>
          <p:nvPr>
            <p:ph type="subTitle" idx="3"/>
          </p:nvPr>
        </p:nvSpPr>
        <p:spPr>
          <a:xfrm>
            <a:off x="598642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28" name="Google Shape;128;p15"/>
          <p:cNvSpPr txBox="1">
            <a:spLocks noGrp="1"/>
          </p:cNvSpPr>
          <p:nvPr>
            <p:ph type="body" idx="4"/>
          </p:nvPr>
        </p:nvSpPr>
        <p:spPr>
          <a:xfrm>
            <a:off x="332200"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29" name="Google Shape;129;p15"/>
          <p:cNvSpPr txBox="1">
            <a:spLocks noGrp="1"/>
          </p:cNvSpPr>
          <p:nvPr>
            <p:ph type="body" idx="5"/>
          </p:nvPr>
        </p:nvSpPr>
        <p:spPr>
          <a:xfrm>
            <a:off x="31592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30" name="Google Shape;130;p15"/>
          <p:cNvSpPr txBox="1">
            <a:spLocks noGrp="1"/>
          </p:cNvSpPr>
          <p:nvPr>
            <p:ph type="body" idx="6"/>
          </p:nvPr>
        </p:nvSpPr>
        <p:spPr>
          <a:xfrm>
            <a:off x="59864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31" name="Google Shape;131;p15"/>
          <p:cNvSpPr txBox="1">
            <a:spLocks noGrp="1"/>
          </p:cNvSpPr>
          <p:nvPr>
            <p:ph type="subTitle" idx="7"/>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32" name="Google Shape;132;p15"/>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 name="Google Shape;133;p1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3 Phases Red to Yellow">
  <p:cSld name="CUSTOM_6_1_1_1">
    <p:spTree>
      <p:nvGrpSpPr>
        <p:cNvPr id="1" name="Shape 134"/>
        <p:cNvGrpSpPr/>
        <p:nvPr/>
      </p:nvGrpSpPr>
      <p:grpSpPr>
        <a:xfrm>
          <a:off x="0" y="0"/>
          <a:ext cx="0" cy="0"/>
          <a:chOff x="0" y="0"/>
          <a:chExt cx="0" cy="0"/>
        </a:xfrm>
      </p:grpSpPr>
      <p:sp>
        <p:nvSpPr>
          <p:cNvPr id="135" name="Google Shape;135;p16"/>
          <p:cNvSpPr/>
          <p:nvPr/>
        </p:nvSpPr>
        <p:spPr>
          <a:xfrm>
            <a:off x="598642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33217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txBox="1">
            <a:spLocks noGrp="1"/>
          </p:cNvSpPr>
          <p:nvPr>
            <p:ph type="subTitle" idx="1"/>
          </p:nvPr>
        </p:nvSpPr>
        <p:spPr>
          <a:xfrm>
            <a:off x="33217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39" name="Google Shape;139;p16"/>
          <p:cNvSpPr txBox="1">
            <a:spLocks noGrp="1"/>
          </p:cNvSpPr>
          <p:nvPr>
            <p:ph type="subTitle" idx="2"/>
          </p:nvPr>
        </p:nvSpPr>
        <p:spPr>
          <a:xfrm>
            <a:off x="315922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40" name="Google Shape;140;p16"/>
          <p:cNvSpPr txBox="1">
            <a:spLocks noGrp="1"/>
          </p:cNvSpPr>
          <p:nvPr>
            <p:ph type="subTitle" idx="3"/>
          </p:nvPr>
        </p:nvSpPr>
        <p:spPr>
          <a:xfrm>
            <a:off x="5986425" y="1793075"/>
            <a:ext cx="1427400" cy="215700"/>
          </a:xfrm>
          <a:prstGeom prst="rect">
            <a:avLst/>
          </a:prstGeom>
          <a:solidFill>
            <a:schemeClr val="dk1"/>
          </a:solidFill>
        </p:spPr>
        <p:txBody>
          <a:bodyPr spcFirstLastPara="1" wrap="square" lIns="0" tIns="0" rIns="0" bIns="0"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41" name="Google Shape;141;p16"/>
          <p:cNvSpPr txBox="1">
            <a:spLocks noGrp="1"/>
          </p:cNvSpPr>
          <p:nvPr>
            <p:ph type="body" idx="4"/>
          </p:nvPr>
        </p:nvSpPr>
        <p:spPr>
          <a:xfrm>
            <a:off x="332200"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42" name="Google Shape;142;p16"/>
          <p:cNvSpPr txBox="1">
            <a:spLocks noGrp="1"/>
          </p:cNvSpPr>
          <p:nvPr>
            <p:ph type="body" idx="5"/>
          </p:nvPr>
        </p:nvSpPr>
        <p:spPr>
          <a:xfrm>
            <a:off x="31592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43" name="Google Shape;143;p16"/>
          <p:cNvSpPr txBox="1">
            <a:spLocks noGrp="1"/>
          </p:cNvSpPr>
          <p:nvPr>
            <p:ph type="body" idx="6"/>
          </p:nvPr>
        </p:nvSpPr>
        <p:spPr>
          <a:xfrm>
            <a:off x="5986425" y="2187375"/>
            <a:ext cx="2646600" cy="21597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44" name="Google Shape;144;p16"/>
          <p:cNvSpPr txBox="1">
            <a:spLocks noGrp="1"/>
          </p:cNvSpPr>
          <p:nvPr>
            <p:ph type="subTitle" idx="7"/>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45" name="Google Shape;145;p16"/>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LHS Title Black Box">
  <p:cSld name="CUSTOM_8">
    <p:spTree>
      <p:nvGrpSpPr>
        <p:cNvPr id="1" name="Shape 147"/>
        <p:cNvGrpSpPr/>
        <p:nvPr/>
      </p:nvGrpSpPr>
      <p:grpSpPr>
        <a:xfrm>
          <a:off x="0" y="0"/>
          <a:ext cx="0" cy="0"/>
          <a:chOff x="0" y="0"/>
          <a:chExt cx="0" cy="0"/>
        </a:xfrm>
      </p:grpSpPr>
      <p:sp>
        <p:nvSpPr>
          <p:cNvPr id="148" name="Google Shape;148;p17"/>
          <p:cNvSpPr/>
          <p:nvPr/>
        </p:nvSpPr>
        <p:spPr>
          <a:xfrm>
            <a:off x="0" y="628725"/>
            <a:ext cx="2617200" cy="3853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17"/>
          <p:cNvSpPr txBox="1">
            <a:spLocks noGrp="1"/>
          </p:cNvSpPr>
          <p:nvPr>
            <p:ph type="title"/>
          </p:nvPr>
        </p:nvSpPr>
        <p:spPr>
          <a:xfrm>
            <a:off x="237807" y="2051550"/>
            <a:ext cx="2081100" cy="1040400"/>
          </a:xfrm>
          <a:prstGeom prst="rect">
            <a:avLst/>
          </a:prstGeom>
        </p:spPr>
        <p:txBody>
          <a:bodyPr spcFirstLastPara="1" wrap="square" lIns="0" tIns="0" rIns="0" bIns="0" anchor="t" anchorCtr="0">
            <a:noAutofit/>
          </a:bodyPr>
          <a:lstStyle>
            <a:lvl1pPr lvl="0" rtl="0">
              <a:spcBef>
                <a:spcPts val="0"/>
              </a:spcBef>
              <a:spcAft>
                <a:spcPts val="0"/>
              </a:spcAft>
              <a:buNone/>
              <a:defRPr>
                <a:solidFill>
                  <a:srgbClr val="FFFFFF"/>
                </a:solidFill>
                <a:latin typeface="Arial"/>
                <a:ea typeface="Arial"/>
                <a:cs typeface="Arial"/>
                <a:sym typeface="Arial"/>
              </a:defRPr>
            </a:lvl1pPr>
            <a:lvl2pPr lvl="1" rtl="0">
              <a:spcBef>
                <a:spcPts val="0"/>
              </a:spcBef>
              <a:spcAft>
                <a:spcPts val="0"/>
              </a:spcAft>
              <a:buNone/>
              <a:defRPr>
                <a:solidFill>
                  <a:srgbClr val="FFFFFF"/>
                </a:solidFill>
                <a:latin typeface="Arial"/>
                <a:ea typeface="Arial"/>
                <a:cs typeface="Arial"/>
                <a:sym typeface="Arial"/>
              </a:defRPr>
            </a:lvl2pPr>
            <a:lvl3pPr lvl="2" rtl="0">
              <a:spcBef>
                <a:spcPts val="0"/>
              </a:spcBef>
              <a:spcAft>
                <a:spcPts val="0"/>
              </a:spcAft>
              <a:buNone/>
              <a:defRPr>
                <a:solidFill>
                  <a:srgbClr val="FFFFFF"/>
                </a:solidFill>
                <a:latin typeface="Arial"/>
                <a:ea typeface="Arial"/>
                <a:cs typeface="Arial"/>
                <a:sym typeface="Arial"/>
              </a:defRPr>
            </a:lvl3pPr>
            <a:lvl4pPr lvl="3" rtl="0">
              <a:spcBef>
                <a:spcPts val="0"/>
              </a:spcBef>
              <a:spcAft>
                <a:spcPts val="0"/>
              </a:spcAft>
              <a:buNone/>
              <a:defRPr>
                <a:solidFill>
                  <a:srgbClr val="FFFFFF"/>
                </a:solidFill>
                <a:latin typeface="Arial"/>
                <a:ea typeface="Arial"/>
                <a:cs typeface="Arial"/>
                <a:sym typeface="Arial"/>
              </a:defRPr>
            </a:lvl4pPr>
            <a:lvl5pPr lvl="4" rtl="0">
              <a:spcBef>
                <a:spcPts val="0"/>
              </a:spcBef>
              <a:spcAft>
                <a:spcPts val="0"/>
              </a:spcAft>
              <a:buNone/>
              <a:defRPr>
                <a:solidFill>
                  <a:srgbClr val="FFFFFF"/>
                </a:solidFill>
                <a:latin typeface="Arial"/>
                <a:ea typeface="Arial"/>
                <a:cs typeface="Arial"/>
                <a:sym typeface="Arial"/>
              </a:defRPr>
            </a:lvl5pPr>
            <a:lvl6pPr lvl="5" rtl="0">
              <a:spcBef>
                <a:spcPts val="0"/>
              </a:spcBef>
              <a:spcAft>
                <a:spcPts val="0"/>
              </a:spcAft>
              <a:buNone/>
              <a:defRPr>
                <a:solidFill>
                  <a:srgbClr val="FFFFFF"/>
                </a:solidFill>
                <a:latin typeface="Arial"/>
                <a:ea typeface="Arial"/>
                <a:cs typeface="Arial"/>
                <a:sym typeface="Arial"/>
              </a:defRPr>
            </a:lvl6pPr>
            <a:lvl7pPr lvl="6" rtl="0">
              <a:spcBef>
                <a:spcPts val="0"/>
              </a:spcBef>
              <a:spcAft>
                <a:spcPts val="0"/>
              </a:spcAft>
              <a:buNone/>
              <a:defRPr>
                <a:solidFill>
                  <a:srgbClr val="FFFFFF"/>
                </a:solidFill>
                <a:latin typeface="Arial"/>
                <a:ea typeface="Arial"/>
                <a:cs typeface="Arial"/>
                <a:sym typeface="Arial"/>
              </a:defRPr>
            </a:lvl7pPr>
            <a:lvl8pPr lvl="7" rtl="0">
              <a:spcBef>
                <a:spcPts val="0"/>
              </a:spcBef>
              <a:spcAft>
                <a:spcPts val="0"/>
              </a:spcAft>
              <a:buNone/>
              <a:defRPr>
                <a:solidFill>
                  <a:srgbClr val="FFFFFF"/>
                </a:solidFill>
                <a:latin typeface="Arial"/>
                <a:ea typeface="Arial"/>
                <a:cs typeface="Arial"/>
                <a:sym typeface="Arial"/>
              </a:defRPr>
            </a:lvl8pPr>
            <a:lvl9pPr lvl="8" rtl="0">
              <a:spcBef>
                <a:spcPts val="0"/>
              </a:spcBef>
              <a:spcAft>
                <a:spcPts val="0"/>
              </a:spcAft>
              <a:buNone/>
              <a:defRPr>
                <a:solidFill>
                  <a:srgbClr val="FFFFFF"/>
                </a:solidFill>
                <a:latin typeface="Arial"/>
                <a:ea typeface="Arial"/>
                <a:cs typeface="Arial"/>
                <a:sym typeface="Arial"/>
              </a:defRPr>
            </a:lvl9pPr>
          </a:lstStyle>
          <a:p>
            <a:endParaRPr/>
          </a:p>
        </p:txBody>
      </p:sp>
      <p:sp>
        <p:nvSpPr>
          <p:cNvPr id="150" name="Google Shape;150;p17"/>
          <p:cNvSpPr txBox="1">
            <a:spLocks noGrp="1"/>
          </p:cNvSpPr>
          <p:nvPr>
            <p:ph type="body" idx="1"/>
          </p:nvPr>
        </p:nvSpPr>
        <p:spPr>
          <a:xfrm>
            <a:off x="3245650" y="628850"/>
            <a:ext cx="5566200" cy="3853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151" name="Google Shape;151;p17"/>
          <p:cNvSpPr txBox="1">
            <a:spLocks noGrp="1"/>
          </p:cNvSpPr>
          <p:nvPr>
            <p:ph type="subTitle" idx="2"/>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52" name="Google Shape;152;p1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3 Ribbons">
  <p:cSld name="CUSTOM_15">
    <p:spTree>
      <p:nvGrpSpPr>
        <p:cNvPr id="1" name="Shape 153"/>
        <p:cNvGrpSpPr/>
        <p:nvPr/>
      </p:nvGrpSpPr>
      <p:grpSpPr>
        <a:xfrm>
          <a:off x="0" y="0"/>
          <a:ext cx="0" cy="0"/>
          <a:chOff x="0" y="0"/>
          <a:chExt cx="0" cy="0"/>
        </a:xfrm>
      </p:grpSpPr>
      <p:sp>
        <p:nvSpPr>
          <p:cNvPr id="154" name="Google Shape;154;p18"/>
          <p:cNvSpPr txBox="1">
            <a:spLocks noGrp="1"/>
          </p:cNvSpPr>
          <p:nvPr>
            <p:ph type="subTitle" idx="1"/>
          </p:nvPr>
        </p:nvSpPr>
        <p:spPr>
          <a:xfrm>
            <a:off x="0" y="321475"/>
            <a:ext cx="1887000" cy="435000"/>
          </a:xfrm>
          <a:prstGeom prst="rect">
            <a:avLst/>
          </a:prstGeom>
          <a:solidFill>
            <a:schemeClr val="dk1"/>
          </a:solidFill>
        </p:spPr>
        <p:txBody>
          <a:bodyPr spcFirstLastPara="1" wrap="square" lIns="182875" tIns="91425" rIns="182875" bIns="91425" anchor="ctr" anchorCtr="0">
            <a:noAutofit/>
          </a:bodyPr>
          <a:lstStyle>
            <a:lvl1pPr lvl="0" rtl="0">
              <a:spcBef>
                <a:spcPts val="0"/>
              </a:spcBef>
              <a:spcAft>
                <a:spcPts val="0"/>
              </a:spcAft>
              <a:buNone/>
              <a:defRPr sz="2000">
                <a:solidFill>
                  <a:srgbClr val="FFFFFF"/>
                </a:solidFill>
                <a:latin typeface="Georgia"/>
                <a:ea typeface="Georgia"/>
                <a:cs typeface="Georgia"/>
                <a:sym typeface="Georgia"/>
              </a:defRPr>
            </a:lvl1pPr>
            <a:lvl2pPr lvl="1" rtl="0">
              <a:spcBef>
                <a:spcPts val="0"/>
              </a:spcBef>
              <a:spcAft>
                <a:spcPts val="0"/>
              </a:spcAft>
              <a:buNone/>
              <a:defRPr sz="2000">
                <a:solidFill>
                  <a:srgbClr val="FFFFFF"/>
                </a:solidFill>
                <a:latin typeface="Georgia"/>
                <a:ea typeface="Georgia"/>
                <a:cs typeface="Georgia"/>
                <a:sym typeface="Georgia"/>
              </a:defRPr>
            </a:lvl2pPr>
            <a:lvl3pPr lvl="2" rtl="0">
              <a:spcBef>
                <a:spcPts val="0"/>
              </a:spcBef>
              <a:spcAft>
                <a:spcPts val="0"/>
              </a:spcAft>
              <a:buNone/>
              <a:defRPr sz="2000">
                <a:solidFill>
                  <a:srgbClr val="FFFFFF"/>
                </a:solidFill>
                <a:latin typeface="Georgia"/>
                <a:ea typeface="Georgia"/>
                <a:cs typeface="Georgia"/>
                <a:sym typeface="Georgia"/>
              </a:defRPr>
            </a:lvl3pPr>
            <a:lvl4pPr lvl="3" rtl="0">
              <a:spcBef>
                <a:spcPts val="0"/>
              </a:spcBef>
              <a:spcAft>
                <a:spcPts val="0"/>
              </a:spcAft>
              <a:buNone/>
              <a:defRPr sz="2000">
                <a:solidFill>
                  <a:srgbClr val="FFFFFF"/>
                </a:solidFill>
                <a:latin typeface="Georgia"/>
                <a:ea typeface="Georgia"/>
                <a:cs typeface="Georgia"/>
                <a:sym typeface="Georgia"/>
              </a:defRPr>
            </a:lvl4pPr>
            <a:lvl5pPr lvl="4" rtl="0">
              <a:spcBef>
                <a:spcPts val="0"/>
              </a:spcBef>
              <a:spcAft>
                <a:spcPts val="0"/>
              </a:spcAft>
              <a:buNone/>
              <a:defRPr sz="2000">
                <a:solidFill>
                  <a:srgbClr val="FFFFFF"/>
                </a:solidFill>
                <a:latin typeface="Georgia"/>
                <a:ea typeface="Georgia"/>
                <a:cs typeface="Georgia"/>
                <a:sym typeface="Georgia"/>
              </a:defRPr>
            </a:lvl5pPr>
            <a:lvl6pPr lvl="5" rtl="0">
              <a:spcBef>
                <a:spcPts val="0"/>
              </a:spcBef>
              <a:spcAft>
                <a:spcPts val="0"/>
              </a:spcAft>
              <a:buNone/>
              <a:defRPr sz="2000">
                <a:solidFill>
                  <a:srgbClr val="FFFFFF"/>
                </a:solidFill>
                <a:latin typeface="Georgia"/>
                <a:ea typeface="Georgia"/>
                <a:cs typeface="Georgia"/>
                <a:sym typeface="Georgia"/>
              </a:defRPr>
            </a:lvl6pPr>
            <a:lvl7pPr lvl="6" rtl="0">
              <a:spcBef>
                <a:spcPts val="0"/>
              </a:spcBef>
              <a:spcAft>
                <a:spcPts val="0"/>
              </a:spcAft>
              <a:buNone/>
              <a:defRPr sz="2000">
                <a:solidFill>
                  <a:srgbClr val="FFFFFF"/>
                </a:solidFill>
                <a:latin typeface="Georgia"/>
                <a:ea typeface="Georgia"/>
                <a:cs typeface="Georgia"/>
                <a:sym typeface="Georgia"/>
              </a:defRPr>
            </a:lvl7pPr>
            <a:lvl8pPr lvl="7" rtl="0">
              <a:spcBef>
                <a:spcPts val="0"/>
              </a:spcBef>
              <a:spcAft>
                <a:spcPts val="0"/>
              </a:spcAft>
              <a:buNone/>
              <a:defRPr sz="2000">
                <a:solidFill>
                  <a:srgbClr val="FFFFFF"/>
                </a:solidFill>
                <a:latin typeface="Georgia"/>
                <a:ea typeface="Georgia"/>
                <a:cs typeface="Georgia"/>
                <a:sym typeface="Georgia"/>
              </a:defRPr>
            </a:lvl8pPr>
            <a:lvl9pPr lvl="8" rtl="0">
              <a:spcBef>
                <a:spcPts val="0"/>
              </a:spcBef>
              <a:spcAft>
                <a:spcPts val="0"/>
              </a:spcAft>
              <a:buNone/>
              <a:defRPr sz="2000">
                <a:solidFill>
                  <a:srgbClr val="FFFFFF"/>
                </a:solidFill>
                <a:latin typeface="Georgia"/>
                <a:ea typeface="Georgia"/>
                <a:cs typeface="Georgia"/>
                <a:sym typeface="Georgia"/>
              </a:defRPr>
            </a:lvl9pPr>
          </a:lstStyle>
          <a:p>
            <a:endParaRPr/>
          </a:p>
        </p:txBody>
      </p:sp>
      <p:sp>
        <p:nvSpPr>
          <p:cNvPr id="155" name="Google Shape;155;p18"/>
          <p:cNvSpPr txBox="1">
            <a:spLocks noGrp="1"/>
          </p:cNvSpPr>
          <p:nvPr>
            <p:ph type="subTitle" idx="2"/>
          </p:nvPr>
        </p:nvSpPr>
        <p:spPr>
          <a:xfrm>
            <a:off x="584925" y="649425"/>
            <a:ext cx="2914800" cy="435000"/>
          </a:xfrm>
          <a:prstGeom prst="rect">
            <a:avLst/>
          </a:prstGeom>
          <a:solidFill>
            <a:schemeClr val="dk1"/>
          </a:solidFill>
        </p:spPr>
        <p:txBody>
          <a:bodyPr spcFirstLastPara="1" wrap="square" lIns="182875" tIns="91425" rIns="182875" bIns="91425" anchor="ctr" anchorCtr="0">
            <a:noAutofit/>
          </a:bodyPr>
          <a:lstStyle>
            <a:lvl1pPr lvl="0" rtl="0">
              <a:spcBef>
                <a:spcPts val="0"/>
              </a:spcBef>
              <a:spcAft>
                <a:spcPts val="0"/>
              </a:spcAft>
              <a:buNone/>
              <a:defRPr sz="2000">
                <a:solidFill>
                  <a:srgbClr val="FFFFFF"/>
                </a:solidFill>
                <a:latin typeface="Georgia"/>
                <a:ea typeface="Georgia"/>
                <a:cs typeface="Georgia"/>
                <a:sym typeface="Georgia"/>
              </a:defRPr>
            </a:lvl1pPr>
            <a:lvl2pPr lvl="1" rtl="0">
              <a:spcBef>
                <a:spcPts val="0"/>
              </a:spcBef>
              <a:spcAft>
                <a:spcPts val="0"/>
              </a:spcAft>
              <a:buNone/>
              <a:defRPr sz="2000">
                <a:solidFill>
                  <a:srgbClr val="FFFFFF"/>
                </a:solidFill>
                <a:latin typeface="Georgia"/>
                <a:ea typeface="Georgia"/>
                <a:cs typeface="Georgia"/>
                <a:sym typeface="Georgia"/>
              </a:defRPr>
            </a:lvl2pPr>
            <a:lvl3pPr lvl="2" rtl="0">
              <a:spcBef>
                <a:spcPts val="0"/>
              </a:spcBef>
              <a:spcAft>
                <a:spcPts val="0"/>
              </a:spcAft>
              <a:buNone/>
              <a:defRPr sz="2000">
                <a:solidFill>
                  <a:srgbClr val="FFFFFF"/>
                </a:solidFill>
                <a:latin typeface="Georgia"/>
                <a:ea typeface="Georgia"/>
                <a:cs typeface="Georgia"/>
                <a:sym typeface="Georgia"/>
              </a:defRPr>
            </a:lvl3pPr>
            <a:lvl4pPr lvl="3" rtl="0">
              <a:spcBef>
                <a:spcPts val="0"/>
              </a:spcBef>
              <a:spcAft>
                <a:spcPts val="0"/>
              </a:spcAft>
              <a:buNone/>
              <a:defRPr sz="2000">
                <a:solidFill>
                  <a:srgbClr val="FFFFFF"/>
                </a:solidFill>
                <a:latin typeface="Georgia"/>
                <a:ea typeface="Georgia"/>
                <a:cs typeface="Georgia"/>
                <a:sym typeface="Georgia"/>
              </a:defRPr>
            </a:lvl4pPr>
            <a:lvl5pPr lvl="4" rtl="0">
              <a:spcBef>
                <a:spcPts val="0"/>
              </a:spcBef>
              <a:spcAft>
                <a:spcPts val="0"/>
              </a:spcAft>
              <a:buNone/>
              <a:defRPr sz="2000">
                <a:solidFill>
                  <a:srgbClr val="FFFFFF"/>
                </a:solidFill>
                <a:latin typeface="Georgia"/>
                <a:ea typeface="Georgia"/>
                <a:cs typeface="Georgia"/>
                <a:sym typeface="Georgia"/>
              </a:defRPr>
            </a:lvl5pPr>
            <a:lvl6pPr lvl="5" rtl="0">
              <a:spcBef>
                <a:spcPts val="0"/>
              </a:spcBef>
              <a:spcAft>
                <a:spcPts val="0"/>
              </a:spcAft>
              <a:buNone/>
              <a:defRPr sz="2000">
                <a:solidFill>
                  <a:srgbClr val="FFFFFF"/>
                </a:solidFill>
                <a:latin typeface="Georgia"/>
                <a:ea typeface="Georgia"/>
                <a:cs typeface="Georgia"/>
                <a:sym typeface="Georgia"/>
              </a:defRPr>
            </a:lvl6pPr>
            <a:lvl7pPr lvl="6" rtl="0">
              <a:spcBef>
                <a:spcPts val="0"/>
              </a:spcBef>
              <a:spcAft>
                <a:spcPts val="0"/>
              </a:spcAft>
              <a:buNone/>
              <a:defRPr sz="2000">
                <a:solidFill>
                  <a:srgbClr val="FFFFFF"/>
                </a:solidFill>
                <a:latin typeface="Georgia"/>
                <a:ea typeface="Georgia"/>
                <a:cs typeface="Georgia"/>
                <a:sym typeface="Georgia"/>
              </a:defRPr>
            </a:lvl7pPr>
            <a:lvl8pPr lvl="7" rtl="0">
              <a:spcBef>
                <a:spcPts val="0"/>
              </a:spcBef>
              <a:spcAft>
                <a:spcPts val="0"/>
              </a:spcAft>
              <a:buNone/>
              <a:defRPr sz="2000">
                <a:solidFill>
                  <a:srgbClr val="FFFFFF"/>
                </a:solidFill>
                <a:latin typeface="Georgia"/>
                <a:ea typeface="Georgia"/>
                <a:cs typeface="Georgia"/>
                <a:sym typeface="Georgia"/>
              </a:defRPr>
            </a:lvl8pPr>
            <a:lvl9pPr lvl="8" rtl="0">
              <a:spcBef>
                <a:spcPts val="0"/>
              </a:spcBef>
              <a:spcAft>
                <a:spcPts val="0"/>
              </a:spcAft>
              <a:buNone/>
              <a:defRPr sz="2000">
                <a:solidFill>
                  <a:srgbClr val="FFFFFF"/>
                </a:solidFill>
                <a:latin typeface="Georgia"/>
                <a:ea typeface="Georgia"/>
                <a:cs typeface="Georgia"/>
                <a:sym typeface="Georgia"/>
              </a:defRPr>
            </a:lvl9pPr>
          </a:lstStyle>
          <a:p>
            <a:endParaRPr/>
          </a:p>
        </p:txBody>
      </p:sp>
      <p:sp>
        <p:nvSpPr>
          <p:cNvPr id="156" name="Google Shape;156;p18"/>
          <p:cNvSpPr txBox="1">
            <a:spLocks noGrp="1"/>
          </p:cNvSpPr>
          <p:nvPr>
            <p:ph type="subTitle" idx="3"/>
          </p:nvPr>
        </p:nvSpPr>
        <p:spPr>
          <a:xfrm>
            <a:off x="268300" y="988025"/>
            <a:ext cx="2626500" cy="435000"/>
          </a:xfrm>
          <a:prstGeom prst="rect">
            <a:avLst/>
          </a:prstGeom>
          <a:solidFill>
            <a:schemeClr val="dk1"/>
          </a:solidFill>
        </p:spPr>
        <p:txBody>
          <a:bodyPr spcFirstLastPara="1" wrap="square" lIns="182875" tIns="91425" rIns="182875" bIns="91425" anchor="ctr" anchorCtr="0">
            <a:noAutofit/>
          </a:bodyPr>
          <a:lstStyle>
            <a:lvl1pPr lvl="0" rtl="0">
              <a:spcBef>
                <a:spcPts val="0"/>
              </a:spcBef>
              <a:spcAft>
                <a:spcPts val="0"/>
              </a:spcAft>
              <a:buNone/>
              <a:defRPr sz="2000">
                <a:solidFill>
                  <a:srgbClr val="FFFFFF"/>
                </a:solidFill>
                <a:latin typeface="Georgia"/>
                <a:ea typeface="Georgia"/>
                <a:cs typeface="Georgia"/>
                <a:sym typeface="Georgia"/>
              </a:defRPr>
            </a:lvl1pPr>
            <a:lvl2pPr lvl="1" rtl="0">
              <a:spcBef>
                <a:spcPts val="0"/>
              </a:spcBef>
              <a:spcAft>
                <a:spcPts val="0"/>
              </a:spcAft>
              <a:buNone/>
              <a:defRPr sz="2000">
                <a:solidFill>
                  <a:srgbClr val="FFFFFF"/>
                </a:solidFill>
                <a:latin typeface="Georgia"/>
                <a:ea typeface="Georgia"/>
                <a:cs typeface="Georgia"/>
                <a:sym typeface="Georgia"/>
              </a:defRPr>
            </a:lvl2pPr>
            <a:lvl3pPr lvl="2" rtl="0">
              <a:spcBef>
                <a:spcPts val="0"/>
              </a:spcBef>
              <a:spcAft>
                <a:spcPts val="0"/>
              </a:spcAft>
              <a:buNone/>
              <a:defRPr sz="2000">
                <a:solidFill>
                  <a:srgbClr val="FFFFFF"/>
                </a:solidFill>
                <a:latin typeface="Georgia"/>
                <a:ea typeface="Georgia"/>
                <a:cs typeface="Georgia"/>
                <a:sym typeface="Georgia"/>
              </a:defRPr>
            </a:lvl3pPr>
            <a:lvl4pPr lvl="3" rtl="0">
              <a:spcBef>
                <a:spcPts val="0"/>
              </a:spcBef>
              <a:spcAft>
                <a:spcPts val="0"/>
              </a:spcAft>
              <a:buNone/>
              <a:defRPr sz="2000">
                <a:solidFill>
                  <a:srgbClr val="FFFFFF"/>
                </a:solidFill>
                <a:latin typeface="Georgia"/>
                <a:ea typeface="Georgia"/>
                <a:cs typeface="Georgia"/>
                <a:sym typeface="Georgia"/>
              </a:defRPr>
            </a:lvl4pPr>
            <a:lvl5pPr lvl="4" rtl="0">
              <a:spcBef>
                <a:spcPts val="0"/>
              </a:spcBef>
              <a:spcAft>
                <a:spcPts val="0"/>
              </a:spcAft>
              <a:buNone/>
              <a:defRPr sz="2000">
                <a:solidFill>
                  <a:srgbClr val="FFFFFF"/>
                </a:solidFill>
                <a:latin typeface="Georgia"/>
                <a:ea typeface="Georgia"/>
                <a:cs typeface="Georgia"/>
                <a:sym typeface="Georgia"/>
              </a:defRPr>
            </a:lvl5pPr>
            <a:lvl6pPr lvl="5" rtl="0">
              <a:spcBef>
                <a:spcPts val="0"/>
              </a:spcBef>
              <a:spcAft>
                <a:spcPts val="0"/>
              </a:spcAft>
              <a:buNone/>
              <a:defRPr sz="2000">
                <a:solidFill>
                  <a:srgbClr val="FFFFFF"/>
                </a:solidFill>
                <a:latin typeface="Georgia"/>
                <a:ea typeface="Georgia"/>
                <a:cs typeface="Georgia"/>
                <a:sym typeface="Georgia"/>
              </a:defRPr>
            </a:lvl6pPr>
            <a:lvl7pPr lvl="6" rtl="0">
              <a:spcBef>
                <a:spcPts val="0"/>
              </a:spcBef>
              <a:spcAft>
                <a:spcPts val="0"/>
              </a:spcAft>
              <a:buNone/>
              <a:defRPr sz="2000">
                <a:solidFill>
                  <a:srgbClr val="FFFFFF"/>
                </a:solidFill>
                <a:latin typeface="Georgia"/>
                <a:ea typeface="Georgia"/>
                <a:cs typeface="Georgia"/>
                <a:sym typeface="Georgia"/>
              </a:defRPr>
            </a:lvl7pPr>
            <a:lvl8pPr lvl="7" rtl="0">
              <a:spcBef>
                <a:spcPts val="0"/>
              </a:spcBef>
              <a:spcAft>
                <a:spcPts val="0"/>
              </a:spcAft>
              <a:buNone/>
              <a:defRPr sz="2000">
                <a:solidFill>
                  <a:srgbClr val="FFFFFF"/>
                </a:solidFill>
                <a:latin typeface="Georgia"/>
                <a:ea typeface="Georgia"/>
                <a:cs typeface="Georgia"/>
                <a:sym typeface="Georgia"/>
              </a:defRPr>
            </a:lvl8pPr>
            <a:lvl9pPr lvl="8" rtl="0">
              <a:spcBef>
                <a:spcPts val="0"/>
              </a:spcBef>
              <a:spcAft>
                <a:spcPts val="0"/>
              </a:spcAft>
              <a:buNone/>
              <a:defRPr sz="2000">
                <a:solidFill>
                  <a:srgbClr val="FFFFFF"/>
                </a:solidFill>
                <a:latin typeface="Georgia"/>
                <a:ea typeface="Georgia"/>
                <a:cs typeface="Georgia"/>
                <a:sym typeface="Georgia"/>
              </a:defRPr>
            </a:lvl9pPr>
          </a:lstStyle>
          <a:p>
            <a:endParaRPr/>
          </a:p>
        </p:txBody>
      </p:sp>
      <p:sp>
        <p:nvSpPr>
          <p:cNvPr id="157" name="Google Shape;157;p18"/>
          <p:cNvSpPr txBox="1">
            <a:spLocks noGrp="1"/>
          </p:cNvSpPr>
          <p:nvPr>
            <p:ph type="body" idx="4"/>
          </p:nvPr>
        </p:nvSpPr>
        <p:spPr>
          <a:xfrm>
            <a:off x="332200" y="1577600"/>
            <a:ext cx="84795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158" name="Google Shape;158;p18"/>
          <p:cNvSpPr txBox="1">
            <a:spLocks noGrp="1"/>
          </p:cNvSpPr>
          <p:nvPr>
            <p:ph type="subTitle" idx="5"/>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159" name="Google Shape;159;p1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anda 1">
  <p:cSld name="CUSTOM_16">
    <p:spTree>
      <p:nvGrpSpPr>
        <p:cNvPr id="1" name="Shape 160"/>
        <p:cNvGrpSpPr/>
        <p:nvPr/>
      </p:nvGrpSpPr>
      <p:grpSpPr>
        <a:xfrm>
          <a:off x="0" y="0"/>
          <a:ext cx="0" cy="0"/>
          <a:chOff x="0" y="0"/>
          <a:chExt cx="0" cy="0"/>
        </a:xfrm>
      </p:grpSpPr>
      <p:sp>
        <p:nvSpPr>
          <p:cNvPr id="161" name="Google Shape;161;p1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0" y="469425"/>
            <a:ext cx="2825100" cy="846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title"/>
          </p:nvPr>
        </p:nvSpPr>
        <p:spPr>
          <a:xfrm>
            <a:off x="498850" y="469275"/>
            <a:ext cx="2298600" cy="846300"/>
          </a:xfrm>
          <a:prstGeom prst="rect">
            <a:avLst/>
          </a:prstGeom>
        </p:spPr>
        <p:txBody>
          <a:bodyPr spcFirstLastPara="1" wrap="square" lIns="0" tIns="0" rIns="0" bIns="0" anchor="ctr"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164" name="Google Shape;164;p19"/>
          <p:cNvSpPr txBox="1">
            <a:spLocks noGrp="1"/>
          </p:cNvSpPr>
          <p:nvPr>
            <p:ph type="body" idx="1"/>
          </p:nvPr>
        </p:nvSpPr>
        <p:spPr>
          <a:xfrm>
            <a:off x="332200" y="1577600"/>
            <a:ext cx="4105500" cy="30513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65" name="Google Shape;165;p19"/>
          <p:cNvSpPr txBox="1">
            <a:spLocks noGrp="1"/>
          </p:cNvSpPr>
          <p:nvPr>
            <p:ph type="body" idx="2"/>
          </p:nvPr>
        </p:nvSpPr>
        <p:spPr>
          <a:xfrm>
            <a:off x="4706550" y="321475"/>
            <a:ext cx="4105500" cy="43074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500"/>
              </a:spcBef>
              <a:spcAft>
                <a:spcPts val="0"/>
              </a:spcAft>
              <a:buSzPts val="1000"/>
              <a:buChar char="–"/>
              <a:defRPr sz="1000"/>
            </a:lvl2pPr>
            <a:lvl3pPr marL="1371600" lvl="2" indent="-292100" rtl="0">
              <a:spcBef>
                <a:spcPts val="500"/>
              </a:spcBef>
              <a:spcAft>
                <a:spcPts val="0"/>
              </a:spcAft>
              <a:buSzPts val="1000"/>
              <a:buChar char="•"/>
              <a:defRPr sz="1000"/>
            </a:lvl3pPr>
            <a:lvl4pPr marL="1828800" lvl="3" indent="-292100" rtl="0">
              <a:spcBef>
                <a:spcPts val="500"/>
              </a:spcBef>
              <a:spcAft>
                <a:spcPts val="0"/>
              </a:spcAft>
              <a:buSzPts val="1000"/>
              <a:buChar char="–"/>
              <a:defRPr sz="1000"/>
            </a:lvl4pPr>
            <a:lvl5pPr marL="2286000" lvl="4" indent="-292100" rtl="0">
              <a:spcBef>
                <a:spcPts val="500"/>
              </a:spcBef>
              <a:spcAft>
                <a:spcPts val="0"/>
              </a:spcAft>
              <a:buSzPts val="1000"/>
              <a:buChar char="•"/>
              <a:defRPr sz="1000"/>
            </a:lvl5pPr>
            <a:lvl6pPr marL="2743200" lvl="5" indent="-292100" rtl="0">
              <a:spcBef>
                <a:spcPts val="500"/>
              </a:spcBef>
              <a:spcAft>
                <a:spcPts val="0"/>
              </a:spcAft>
              <a:buSzPts val="1000"/>
              <a:buChar char="–"/>
              <a:defRPr sz="1000"/>
            </a:lvl6pPr>
            <a:lvl7pPr marL="3200400" lvl="6" indent="-292100" rtl="0">
              <a:spcBef>
                <a:spcPts val="500"/>
              </a:spcBef>
              <a:spcAft>
                <a:spcPts val="0"/>
              </a:spcAft>
              <a:buSzPts val="1000"/>
              <a:buChar char="•"/>
              <a:defRPr sz="1000"/>
            </a:lvl7pPr>
            <a:lvl8pPr marL="3657600" lvl="7" indent="-292100" rtl="0">
              <a:spcBef>
                <a:spcPts val="500"/>
              </a:spcBef>
              <a:spcAft>
                <a:spcPts val="0"/>
              </a:spcAft>
              <a:buSzPts val="1000"/>
              <a:buChar char="–"/>
              <a:defRPr sz="1000"/>
            </a:lvl8pPr>
            <a:lvl9pPr marL="4114800" lvl="8" indent="-292100" rtl="0">
              <a:spcBef>
                <a:spcPts val="500"/>
              </a:spcBef>
              <a:spcAft>
                <a:spcPts val="500"/>
              </a:spcAft>
              <a:buSzPts val="1000"/>
              <a:buChar char="•"/>
              <a:defRPr sz="1000"/>
            </a:lvl9pPr>
          </a:lstStyle>
          <a:p>
            <a:endParaRPr/>
          </a:p>
        </p:txBody>
      </p:sp>
      <p:sp>
        <p:nvSpPr>
          <p:cNvPr id="166" name="Google Shape;166;p19"/>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rPr>
              <a:t>PwC CM(O) Advisory</a:t>
            </a:r>
            <a:endParaRPr sz="1100" b="0" i="0" u="none" strike="noStrike" cap="none">
              <a:solidFill>
                <a:srgbClr val="FFFFFF"/>
              </a:solidFill>
              <a:latin typeface="Arial"/>
              <a:ea typeface="Arial"/>
              <a:cs typeface="Arial"/>
              <a:sym typeface="Arial"/>
            </a:endParaRPr>
          </a:p>
        </p:txBody>
      </p:sp>
      <p:sp>
        <p:nvSpPr>
          <p:cNvPr id="167" name="Google Shape;167;p19"/>
          <p:cNvSpPr txBox="1">
            <a:spLocks noGrp="1"/>
          </p:cNvSpPr>
          <p:nvPr>
            <p:ph type="subTitle" idx="3"/>
          </p:nvPr>
        </p:nvSpPr>
        <p:spPr>
          <a:xfrm>
            <a:off x="1322775" y="4739025"/>
            <a:ext cx="3249300" cy="236400"/>
          </a:xfrm>
          <a:prstGeom prst="rect">
            <a:avLst/>
          </a:prstGeom>
        </p:spPr>
        <p:txBody>
          <a:bodyPr spcFirstLastPara="1" wrap="square" lIns="0" tIns="0" rIns="0" bIns="0" anchor="b" anchorCtr="0">
            <a:noAutofit/>
          </a:bodyPr>
          <a:lstStyle>
            <a:lvl1pPr lvl="0" rtl="0">
              <a:spcBef>
                <a:spcPts val="0"/>
              </a:spcBef>
              <a:spcAft>
                <a:spcPts val="0"/>
              </a:spcAft>
              <a:buNone/>
              <a:defRPr sz="750">
                <a:solidFill>
                  <a:srgbClr val="FFFFFF"/>
                </a:solidFill>
              </a:defRPr>
            </a:lvl1pPr>
            <a:lvl2pPr lvl="1" rtl="0">
              <a:spcBef>
                <a:spcPts val="0"/>
              </a:spcBef>
              <a:spcAft>
                <a:spcPts val="0"/>
              </a:spcAft>
              <a:buNone/>
              <a:defRPr sz="750">
                <a:solidFill>
                  <a:srgbClr val="FFFFFF"/>
                </a:solidFill>
              </a:defRPr>
            </a:lvl2pPr>
            <a:lvl3pPr lvl="2" rtl="0">
              <a:spcBef>
                <a:spcPts val="0"/>
              </a:spcBef>
              <a:spcAft>
                <a:spcPts val="0"/>
              </a:spcAft>
              <a:buNone/>
              <a:defRPr sz="750">
                <a:solidFill>
                  <a:srgbClr val="FFFFFF"/>
                </a:solidFill>
              </a:defRPr>
            </a:lvl3pPr>
            <a:lvl4pPr lvl="3" rtl="0">
              <a:spcBef>
                <a:spcPts val="0"/>
              </a:spcBef>
              <a:spcAft>
                <a:spcPts val="0"/>
              </a:spcAft>
              <a:buNone/>
              <a:defRPr sz="750">
                <a:solidFill>
                  <a:srgbClr val="FFFFFF"/>
                </a:solidFill>
              </a:defRPr>
            </a:lvl4pPr>
            <a:lvl5pPr lvl="4" rtl="0">
              <a:spcBef>
                <a:spcPts val="0"/>
              </a:spcBef>
              <a:spcAft>
                <a:spcPts val="0"/>
              </a:spcAft>
              <a:buNone/>
              <a:defRPr sz="750">
                <a:solidFill>
                  <a:srgbClr val="FFFFFF"/>
                </a:solidFill>
              </a:defRPr>
            </a:lvl5pPr>
            <a:lvl6pPr lvl="5" rtl="0">
              <a:spcBef>
                <a:spcPts val="0"/>
              </a:spcBef>
              <a:spcAft>
                <a:spcPts val="0"/>
              </a:spcAft>
              <a:buNone/>
              <a:defRPr sz="750">
                <a:solidFill>
                  <a:srgbClr val="FFFFFF"/>
                </a:solidFill>
              </a:defRPr>
            </a:lvl6pPr>
            <a:lvl7pPr lvl="6" rtl="0">
              <a:spcBef>
                <a:spcPts val="0"/>
              </a:spcBef>
              <a:spcAft>
                <a:spcPts val="0"/>
              </a:spcAft>
              <a:buNone/>
              <a:defRPr sz="750">
                <a:solidFill>
                  <a:srgbClr val="FFFFFF"/>
                </a:solidFill>
              </a:defRPr>
            </a:lvl7pPr>
            <a:lvl8pPr lvl="7" rtl="0">
              <a:spcBef>
                <a:spcPts val="0"/>
              </a:spcBef>
              <a:spcAft>
                <a:spcPts val="0"/>
              </a:spcAft>
              <a:buNone/>
              <a:defRPr sz="750">
                <a:solidFill>
                  <a:srgbClr val="FFFFFF"/>
                </a:solidFill>
              </a:defRPr>
            </a:lvl8pPr>
            <a:lvl9pPr lvl="8" rtl="0">
              <a:spcBef>
                <a:spcPts val="0"/>
              </a:spcBef>
              <a:spcAft>
                <a:spcPts val="0"/>
              </a:spcAft>
              <a:buNone/>
              <a:defRPr sz="750">
                <a:solidFill>
                  <a:srgbClr val="FFFFFF"/>
                </a:solidFill>
              </a:defRPr>
            </a:lvl9pPr>
          </a:lstStyle>
          <a:p>
            <a:endParaRPr/>
          </a:p>
        </p:txBody>
      </p:sp>
      <p:sp>
        <p:nvSpPr>
          <p:cNvPr id="168" name="Google Shape;168;p1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Panda 2">
  <p:cSld name="CUSTOM_16_1">
    <p:spTree>
      <p:nvGrpSpPr>
        <p:cNvPr id="1" name="Shape 169"/>
        <p:cNvGrpSpPr/>
        <p:nvPr/>
      </p:nvGrpSpPr>
      <p:grpSpPr>
        <a:xfrm>
          <a:off x="0" y="0"/>
          <a:ext cx="0" cy="0"/>
          <a:chOff x="0" y="0"/>
          <a:chExt cx="0" cy="0"/>
        </a:xfrm>
      </p:grpSpPr>
      <p:sp>
        <p:nvSpPr>
          <p:cNvPr id="170" name="Google Shape;170;p2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txBox="1">
            <a:spLocks noGrp="1"/>
          </p:cNvSpPr>
          <p:nvPr>
            <p:ph type="title"/>
          </p:nvPr>
        </p:nvSpPr>
        <p:spPr>
          <a:xfrm>
            <a:off x="332200" y="579750"/>
            <a:ext cx="2913600" cy="784500"/>
          </a:xfrm>
          <a:prstGeom prst="rect">
            <a:avLst/>
          </a:prstGeom>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0"/>
          <p:cNvSpPr txBox="1">
            <a:spLocks noGrp="1"/>
          </p:cNvSpPr>
          <p:nvPr>
            <p:ph type="title" idx="2"/>
          </p:nvPr>
        </p:nvSpPr>
        <p:spPr>
          <a:xfrm>
            <a:off x="332200" y="321475"/>
            <a:ext cx="2913600" cy="2583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chemeClr val="accent4"/>
                </a:solidFill>
              </a:defRPr>
            </a:lvl1pPr>
            <a:lvl2pPr lvl="1" rtl="0">
              <a:spcBef>
                <a:spcPts val="0"/>
              </a:spcBef>
              <a:spcAft>
                <a:spcPts val="0"/>
              </a:spcAft>
              <a:buNone/>
              <a:defRPr sz="1200">
                <a:solidFill>
                  <a:schemeClr val="accent3"/>
                </a:solidFill>
              </a:defRPr>
            </a:lvl2pPr>
            <a:lvl3pPr lvl="2" rtl="0">
              <a:spcBef>
                <a:spcPts val="0"/>
              </a:spcBef>
              <a:spcAft>
                <a:spcPts val="0"/>
              </a:spcAft>
              <a:buNone/>
              <a:defRPr sz="1200">
                <a:solidFill>
                  <a:schemeClr val="accent3"/>
                </a:solidFill>
              </a:defRPr>
            </a:lvl3pPr>
            <a:lvl4pPr lvl="3" rtl="0">
              <a:spcBef>
                <a:spcPts val="0"/>
              </a:spcBef>
              <a:spcAft>
                <a:spcPts val="0"/>
              </a:spcAft>
              <a:buNone/>
              <a:defRPr sz="1200">
                <a:solidFill>
                  <a:schemeClr val="accent3"/>
                </a:solidFill>
              </a:defRPr>
            </a:lvl4pPr>
            <a:lvl5pPr lvl="4" rtl="0">
              <a:spcBef>
                <a:spcPts val="0"/>
              </a:spcBef>
              <a:spcAft>
                <a:spcPts val="0"/>
              </a:spcAft>
              <a:buNone/>
              <a:defRPr sz="1200">
                <a:solidFill>
                  <a:schemeClr val="accent3"/>
                </a:solidFill>
              </a:defRPr>
            </a:lvl5pPr>
            <a:lvl6pPr lvl="5" rtl="0">
              <a:spcBef>
                <a:spcPts val="0"/>
              </a:spcBef>
              <a:spcAft>
                <a:spcPts val="0"/>
              </a:spcAft>
              <a:buNone/>
              <a:defRPr sz="1200">
                <a:solidFill>
                  <a:schemeClr val="accent3"/>
                </a:solidFill>
              </a:defRPr>
            </a:lvl6pPr>
            <a:lvl7pPr lvl="6" rtl="0">
              <a:spcBef>
                <a:spcPts val="0"/>
              </a:spcBef>
              <a:spcAft>
                <a:spcPts val="0"/>
              </a:spcAft>
              <a:buNone/>
              <a:defRPr sz="1200">
                <a:solidFill>
                  <a:schemeClr val="accent3"/>
                </a:solidFill>
              </a:defRPr>
            </a:lvl7pPr>
            <a:lvl8pPr lvl="7" rtl="0">
              <a:spcBef>
                <a:spcPts val="0"/>
              </a:spcBef>
              <a:spcAft>
                <a:spcPts val="0"/>
              </a:spcAft>
              <a:buNone/>
              <a:defRPr sz="1200">
                <a:solidFill>
                  <a:schemeClr val="accent3"/>
                </a:solidFill>
              </a:defRPr>
            </a:lvl8pPr>
            <a:lvl9pPr lvl="8" rtl="0">
              <a:spcBef>
                <a:spcPts val="0"/>
              </a:spcBef>
              <a:spcAft>
                <a:spcPts val="0"/>
              </a:spcAft>
              <a:buNone/>
              <a:defRPr sz="1200">
                <a:solidFill>
                  <a:schemeClr val="accent3"/>
                </a:solidFill>
              </a:defRPr>
            </a:lvl9pPr>
          </a:lstStyle>
          <a:p>
            <a:endParaRPr/>
          </a:p>
        </p:txBody>
      </p:sp>
      <p:sp>
        <p:nvSpPr>
          <p:cNvPr id="173" name="Google Shape;173;p20"/>
          <p:cNvSpPr txBox="1">
            <a:spLocks noGrp="1"/>
          </p:cNvSpPr>
          <p:nvPr>
            <p:ph type="title" idx="3"/>
          </p:nvPr>
        </p:nvSpPr>
        <p:spPr>
          <a:xfrm>
            <a:off x="332200" y="1577600"/>
            <a:ext cx="4105200" cy="3051600"/>
          </a:xfrm>
          <a:prstGeom prst="rect">
            <a:avLst/>
          </a:prstGeom>
        </p:spPr>
        <p:txBody>
          <a:bodyPr spcFirstLastPara="1" wrap="square" lIns="0" tIns="0" rIns="0" bIns="0"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74" name="Google Shape;174;p20"/>
          <p:cNvSpPr txBox="1">
            <a:spLocks noGrp="1"/>
          </p:cNvSpPr>
          <p:nvPr>
            <p:ph type="title" idx="4"/>
          </p:nvPr>
        </p:nvSpPr>
        <p:spPr>
          <a:xfrm>
            <a:off x="4706550" y="1577600"/>
            <a:ext cx="4105200" cy="30516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FFFFFF"/>
                </a:solidFill>
              </a:defRPr>
            </a:lvl1pPr>
            <a:lvl2pPr lvl="1" rtl="0">
              <a:spcBef>
                <a:spcPts val="0"/>
              </a:spcBef>
              <a:spcAft>
                <a:spcPts val="0"/>
              </a:spcAft>
              <a:buNone/>
              <a:defRPr sz="1200">
                <a:solidFill>
                  <a:srgbClr val="FFFFFF"/>
                </a:solidFill>
              </a:defRPr>
            </a:lvl2pPr>
            <a:lvl3pPr lvl="2" rtl="0">
              <a:spcBef>
                <a:spcPts val="0"/>
              </a:spcBef>
              <a:spcAft>
                <a:spcPts val="0"/>
              </a:spcAft>
              <a:buNone/>
              <a:defRPr sz="1200">
                <a:solidFill>
                  <a:srgbClr val="FFFFFF"/>
                </a:solidFill>
              </a:defRPr>
            </a:lvl3pPr>
            <a:lvl4pPr lvl="3" rtl="0">
              <a:spcBef>
                <a:spcPts val="0"/>
              </a:spcBef>
              <a:spcAft>
                <a:spcPts val="0"/>
              </a:spcAft>
              <a:buNone/>
              <a:defRPr sz="1200">
                <a:solidFill>
                  <a:srgbClr val="FFFFFF"/>
                </a:solidFill>
              </a:defRPr>
            </a:lvl4pPr>
            <a:lvl5pPr lvl="4" rtl="0">
              <a:spcBef>
                <a:spcPts val="0"/>
              </a:spcBef>
              <a:spcAft>
                <a:spcPts val="0"/>
              </a:spcAft>
              <a:buNone/>
              <a:defRPr sz="1200">
                <a:solidFill>
                  <a:srgbClr val="FFFFFF"/>
                </a:solidFill>
              </a:defRPr>
            </a:lvl5pPr>
            <a:lvl6pPr lvl="5" rtl="0">
              <a:spcBef>
                <a:spcPts val="0"/>
              </a:spcBef>
              <a:spcAft>
                <a:spcPts val="0"/>
              </a:spcAft>
              <a:buNone/>
              <a:defRPr sz="1200">
                <a:solidFill>
                  <a:srgbClr val="FFFFFF"/>
                </a:solidFill>
              </a:defRPr>
            </a:lvl6pPr>
            <a:lvl7pPr lvl="6" rtl="0">
              <a:spcBef>
                <a:spcPts val="0"/>
              </a:spcBef>
              <a:spcAft>
                <a:spcPts val="0"/>
              </a:spcAft>
              <a:buNone/>
              <a:defRPr sz="1200">
                <a:solidFill>
                  <a:srgbClr val="FFFFFF"/>
                </a:solidFill>
              </a:defRPr>
            </a:lvl7pPr>
            <a:lvl8pPr lvl="7" rtl="0">
              <a:spcBef>
                <a:spcPts val="0"/>
              </a:spcBef>
              <a:spcAft>
                <a:spcPts val="0"/>
              </a:spcAft>
              <a:buNone/>
              <a:defRPr sz="1200">
                <a:solidFill>
                  <a:srgbClr val="FFFFFF"/>
                </a:solidFill>
              </a:defRPr>
            </a:lvl8pPr>
            <a:lvl9pPr lvl="8" rtl="0">
              <a:spcBef>
                <a:spcPts val="0"/>
              </a:spcBef>
              <a:spcAft>
                <a:spcPts val="0"/>
              </a:spcAft>
              <a:buNone/>
              <a:defRPr sz="1200">
                <a:solidFill>
                  <a:srgbClr val="FFFFFF"/>
                </a:solidFill>
              </a:defRPr>
            </a:lvl9pPr>
          </a:lstStyle>
          <a:p>
            <a:endParaRPr/>
          </a:p>
        </p:txBody>
      </p:sp>
      <p:sp>
        <p:nvSpPr>
          <p:cNvPr id="175" name="Google Shape;175;p2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solidFill>
                  <a:srgbClr val="FFFFFF"/>
                </a:solidFill>
              </a:rPr>
              <a:t> </a:t>
            </a:r>
            <a:fld id="{00000000-1234-1234-1234-123412341234}" type="slidenum">
              <a:rPr lang="en" sz="600">
                <a:solidFill>
                  <a:srgbClr val="FFFFFF"/>
                </a:solidFill>
              </a:rPr>
              <a:t>‹#›</a:t>
            </a:fld>
            <a:r>
              <a:rPr lang="en" sz="600">
                <a:solidFill>
                  <a:srgbClr val="FFFFFF"/>
                </a:solidFill>
              </a:rPr>
              <a:t> </a:t>
            </a:r>
            <a:endParaRPr sz="600">
              <a:solidFill>
                <a:srgbClr val="FFFFFF"/>
              </a:solidFill>
            </a:endParaRPr>
          </a:p>
        </p:txBody>
      </p:sp>
      <p:sp>
        <p:nvSpPr>
          <p:cNvPr id="176" name="Google Shape;176;p20"/>
          <p:cNvSpPr txBox="1">
            <a:spLocks noGrp="1"/>
          </p:cNvSpPr>
          <p:nvPr>
            <p:ph type="subTitle" idx="1"/>
          </p:nvPr>
        </p:nvSpPr>
        <p:spPr>
          <a:xfrm>
            <a:off x="1322775" y="4739025"/>
            <a:ext cx="32493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1 1">
  <p:cSld name="Title Slide Lines 2_2_2">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p:nvPr/>
        </p:nvSpPr>
        <p:spPr>
          <a:xfrm>
            <a:off x="0" y="0"/>
            <a:ext cx="9144000" cy="5143500"/>
          </a:xfrm>
          <a:prstGeom prst="rect">
            <a:avLst/>
          </a:prstGeom>
          <a:solidFill>
            <a:srgbClr val="000000">
              <a:alpha val="301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21" name="Google Shape;21;p3"/>
          <p:cNvPicPr preferRelativeResize="0"/>
          <p:nvPr/>
        </p:nvPicPr>
        <p:blipFill rotWithShape="1">
          <a:blip r:embed="rId3">
            <a:alphaModFix/>
          </a:blip>
          <a:srcRect t="20280" r="14842" b="27465"/>
          <a:stretch/>
        </p:blipFill>
        <p:spPr>
          <a:xfrm>
            <a:off x="0" y="2535400"/>
            <a:ext cx="9144000" cy="2608049"/>
          </a:xfrm>
          <a:prstGeom prst="rect">
            <a:avLst/>
          </a:prstGeom>
          <a:noFill/>
          <a:ln>
            <a:noFill/>
          </a:ln>
        </p:spPr>
      </p:pic>
      <p:sp>
        <p:nvSpPr>
          <p:cNvPr id="22" name="Google Shape;22;p3"/>
          <p:cNvSpPr/>
          <p:nvPr/>
        </p:nvSpPr>
        <p:spPr>
          <a:xfrm>
            <a:off x="0" y="0"/>
            <a:ext cx="6100500" cy="26991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23" name="Google Shape;23;p3"/>
          <p:cNvSpPr/>
          <p:nvPr/>
        </p:nvSpPr>
        <p:spPr>
          <a:xfrm>
            <a:off x="0" y="2552050"/>
            <a:ext cx="6100500" cy="672600"/>
          </a:xfrm>
          <a:prstGeom prst="rect">
            <a:avLst/>
          </a:prstGeom>
          <a:solidFill>
            <a:srgbClr val="000000"/>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rgbClr val="000000"/>
              </a:buClr>
              <a:buSzPts val="1100"/>
              <a:buFont typeface="Arial"/>
              <a:buNone/>
            </a:pPr>
            <a:endParaRPr sz="1100">
              <a:solidFill>
                <a:srgbClr val="CF412E"/>
              </a:solidFill>
              <a:latin typeface="Arial"/>
              <a:ea typeface="Arial"/>
              <a:cs typeface="Arial"/>
              <a:sym typeface="Arial"/>
            </a:endParaRPr>
          </a:p>
        </p:txBody>
      </p:sp>
      <p:pic>
        <p:nvPicPr>
          <p:cNvPr id="24" name="Google Shape;24;p3"/>
          <p:cNvPicPr preferRelativeResize="0"/>
          <p:nvPr/>
        </p:nvPicPr>
        <p:blipFill>
          <a:blip r:embed="rId4">
            <a:alphaModFix/>
          </a:blip>
          <a:stretch>
            <a:fillRect/>
          </a:stretch>
        </p:blipFill>
        <p:spPr>
          <a:xfrm>
            <a:off x="6100444" y="0"/>
            <a:ext cx="3043554" cy="2552050"/>
          </a:xfrm>
          <a:prstGeom prst="rect">
            <a:avLst/>
          </a:prstGeom>
          <a:noFill/>
          <a:ln>
            <a:noFill/>
          </a:ln>
        </p:spPr>
      </p:pic>
      <p:sp>
        <p:nvSpPr>
          <p:cNvPr id="25" name="Google Shape;25;p3"/>
          <p:cNvSpPr txBox="1">
            <a:spLocks noGrp="1"/>
          </p:cNvSpPr>
          <p:nvPr>
            <p:ph type="subTitle" idx="1"/>
          </p:nvPr>
        </p:nvSpPr>
        <p:spPr>
          <a:xfrm>
            <a:off x="332200" y="321475"/>
            <a:ext cx="1677600" cy="330900"/>
          </a:xfrm>
          <a:prstGeom prst="rect">
            <a:avLst/>
          </a:prstGeom>
        </p:spPr>
        <p:txBody>
          <a:bodyPr spcFirstLastPara="1" wrap="square" lIns="0" tIns="0" rIns="0" bIns="0" anchor="t" anchorCtr="0">
            <a:noAutofit/>
          </a:bodyPr>
          <a:lstStyle>
            <a:lvl1pPr lvl="0" rtl="0">
              <a:spcBef>
                <a:spcPts val="0"/>
              </a:spcBef>
              <a:spcAft>
                <a:spcPts val="0"/>
              </a:spcAft>
              <a:buNone/>
              <a:defRPr sz="800">
                <a:solidFill>
                  <a:srgbClr val="FFFFFF"/>
                </a:solidFill>
                <a:latin typeface="Georgia"/>
                <a:ea typeface="Georgia"/>
                <a:cs typeface="Georgia"/>
                <a:sym typeface="Georgia"/>
              </a:defRPr>
            </a:lvl1pPr>
            <a:lvl2pPr lvl="1" rtl="0">
              <a:spcBef>
                <a:spcPts val="0"/>
              </a:spcBef>
              <a:spcAft>
                <a:spcPts val="0"/>
              </a:spcAft>
              <a:buNone/>
              <a:defRPr sz="800">
                <a:solidFill>
                  <a:srgbClr val="FFFFFF"/>
                </a:solidFill>
                <a:latin typeface="Georgia"/>
                <a:ea typeface="Georgia"/>
                <a:cs typeface="Georgia"/>
                <a:sym typeface="Georgia"/>
              </a:defRPr>
            </a:lvl2pPr>
            <a:lvl3pPr lvl="2" rtl="0">
              <a:spcBef>
                <a:spcPts val="0"/>
              </a:spcBef>
              <a:spcAft>
                <a:spcPts val="0"/>
              </a:spcAft>
              <a:buNone/>
              <a:defRPr sz="800">
                <a:solidFill>
                  <a:srgbClr val="FFFFFF"/>
                </a:solidFill>
                <a:latin typeface="Georgia"/>
                <a:ea typeface="Georgia"/>
                <a:cs typeface="Georgia"/>
                <a:sym typeface="Georgia"/>
              </a:defRPr>
            </a:lvl3pPr>
            <a:lvl4pPr lvl="3" rtl="0">
              <a:spcBef>
                <a:spcPts val="0"/>
              </a:spcBef>
              <a:spcAft>
                <a:spcPts val="0"/>
              </a:spcAft>
              <a:buNone/>
              <a:defRPr sz="800">
                <a:solidFill>
                  <a:srgbClr val="FFFFFF"/>
                </a:solidFill>
                <a:latin typeface="Georgia"/>
                <a:ea typeface="Georgia"/>
                <a:cs typeface="Georgia"/>
                <a:sym typeface="Georgia"/>
              </a:defRPr>
            </a:lvl4pPr>
            <a:lvl5pPr lvl="4" rtl="0">
              <a:spcBef>
                <a:spcPts val="0"/>
              </a:spcBef>
              <a:spcAft>
                <a:spcPts val="0"/>
              </a:spcAft>
              <a:buNone/>
              <a:defRPr sz="800">
                <a:solidFill>
                  <a:srgbClr val="FFFFFF"/>
                </a:solidFill>
                <a:latin typeface="Georgia"/>
                <a:ea typeface="Georgia"/>
                <a:cs typeface="Georgia"/>
                <a:sym typeface="Georgia"/>
              </a:defRPr>
            </a:lvl5pPr>
            <a:lvl6pPr lvl="5" rtl="0">
              <a:spcBef>
                <a:spcPts val="0"/>
              </a:spcBef>
              <a:spcAft>
                <a:spcPts val="0"/>
              </a:spcAft>
              <a:buNone/>
              <a:defRPr sz="800">
                <a:solidFill>
                  <a:srgbClr val="FFFFFF"/>
                </a:solidFill>
                <a:latin typeface="Georgia"/>
                <a:ea typeface="Georgia"/>
                <a:cs typeface="Georgia"/>
                <a:sym typeface="Georgia"/>
              </a:defRPr>
            </a:lvl6pPr>
            <a:lvl7pPr lvl="6" rtl="0">
              <a:spcBef>
                <a:spcPts val="0"/>
              </a:spcBef>
              <a:spcAft>
                <a:spcPts val="0"/>
              </a:spcAft>
              <a:buNone/>
              <a:defRPr sz="800">
                <a:solidFill>
                  <a:srgbClr val="FFFFFF"/>
                </a:solidFill>
                <a:latin typeface="Georgia"/>
                <a:ea typeface="Georgia"/>
                <a:cs typeface="Georgia"/>
                <a:sym typeface="Georgia"/>
              </a:defRPr>
            </a:lvl7pPr>
            <a:lvl8pPr lvl="7" rtl="0">
              <a:spcBef>
                <a:spcPts val="0"/>
              </a:spcBef>
              <a:spcAft>
                <a:spcPts val="0"/>
              </a:spcAft>
              <a:buNone/>
              <a:defRPr sz="800">
                <a:solidFill>
                  <a:srgbClr val="FFFFFF"/>
                </a:solidFill>
                <a:latin typeface="Georgia"/>
                <a:ea typeface="Georgia"/>
                <a:cs typeface="Georgia"/>
                <a:sym typeface="Georgia"/>
              </a:defRPr>
            </a:lvl8pPr>
            <a:lvl9pPr lvl="8" rtl="0">
              <a:spcBef>
                <a:spcPts val="0"/>
              </a:spcBef>
              <a:spcAft>
                <a:spcPts val="0"/>
              </a:spcAft>
              <a:buNone/>
              <a:defRPr sz="800">
                <a:solidFill>
                  <a:srgbClr val="FFFFFF"/>
                </a:solidFill>
                <a:latin typeface="Georgia"/>
                <a:ea typeface="Georgia"/>
                <a:cs typeface="Georgia"/>
                <a:sym typeface="Georgia"/>
              </a:defRPr>
            </a:lvl9pPr>
          </a:lstStyle>
          <a:p>
            <a:endParaRPr/>
          </a:p>
        </p:txBody>
      </p:sp>
      <p:sp>
        <p:nvSpPr>
          <p:cNvPr id="26" name="Google Shape;26;p3"/>
          <p:cNvSpPr txBox="1">
            <a:spLocks noGrp="1"/>
          </p:cNvSpPr>
          <p:nvPr>
            <p:ph type="subTitle" idx="2"/>
          </p:nvPr>
        </p:nvSpPr>
        <p:spPr>
          <a:xfrm>
            <a:off x="332200" y="704050"/>
            <a:ext cx="4105200" cy="1604100"/>
          </a:xfrm>
          <a:prstGeom prst="rect">
            <a:avLst/>
          </a:prstGeom>
        </p:spPr>
        <p:txBody>
          <a:bodyPr spcFirstLastPara="1" wrap="square" lIns="0" tIns="0" rIns="0" bIns="0" anchor="b" anchorCtr="0">
            <a:noAutofit/>
          </a:bodyPr>
          <a:lstStyle>
            <a:lvl1pPr lvl="0" rtl="0">
              <a:spcBef>
                <a:spcPts val="0"/>
              </a:spcBef>
              <a:spcAft>
                <a:spcPts val="0"/>
              </a:spcAft>
              <a:buNone/>
              <a:defRPr sz="4200">
                <a:solidFill>
                  <a:srgbClr val="FFFFFF"/>
                </a:solidFill>
                <a:latin typeface="Georgia"/>
                <a:ea typeface="Georgia"/>
                <a:cs typeface="Georgia"/>
                <a:sym typeface="Georgia"/>
              </a:defRPr>
            </a:lvl1pPr>
            <a:lvl2pPr lvl="1" rtl="0">
              <a:spcBef>
                <a:spcPts val="0"/>
              </a:spcBef>
              <a:spcAft>
                <a:spcPts val="0"/>
              </a:spcAft>
              <a:buNone/>
              <a:defRPr sz="4200">
                <a:solidFill>
                  <a:srgbClr val="FFFFFF"/>
                </a:solidFill>
                <a:latin typeface="Georgia"/>
                <a:ea typeface="Georgia"/>
                <a:cs typeface="Georgia"/>
                <a:sym typeface="Georgia"/>
              </a:defRPr>
            </a:lvl2pPr>
            <a:lvl3pPr lvl="2" rtl="0">
              <a:spcBef>
                <a:spcPts val="0"/>
              </a:spcBef>
              <a:spcAft>
                <a:spcPts val="0"/>
              </a:spcAft>
              <a:buNone/>
              <a:defRPr sz="4200">
                <a:solidFill>
                  <a:srgbClr val="FFFFFF"/>
                </a:solidFill>
                <a:latin typeface="Georgia"/>
                <a:ea typeface="Georgia"/>
                <a:cs typeface="Georgia"/>
                <a:sym typeface="Georgia"/>
              </a:defRPr>
            </a:lvl3pPr>
            <a:lvl4pPr lvl="3" rtl="0">
              <a:spcBef>
                <a:spcPts val="0"/>
              </a:spcBef>
              <a:spcAft>
                <a:spcPts val="0"/>
              </a:spcAft>
              <a:buNone/>
              <a:defRPr sz="4200">
                <a:solidFill>
                  <a:srgbClr val="FFFFFF"/>
                </a:solidFill>
                <a:latin typeface="Georgia"/>
                <a:ea typeface="Georgia"/>
                <a:cs typeface="Georgia"/>
                <a:sym typeface="Georgia"/>
              </a:defRPr>
            </a:lvl4pPr>
            <a:lvl5pPr lvl="4" rtl="0">
              <a:spcBef>
                <a:spcPts val="0"/>
              </a:spcBef>
              <a:spcAft>
                <a:spcPts val="0"/>
              </a:spcAft>
              <a:buNone/>
              <a:defRPr sz="4200">
                <a:solidFill>
                  <a:srgbClr val="FFFFFF"/>
                </a:solidFill>
                <a:latin typeface="Georgia"/>
                <a:ea typeface="Georgia"/>
                <a:cs typeface="Georgia"/>
                <a:sym typeface="Georgia"/>
              </a:defRPr>
            </a:lvl5pPr>
            <a:lvl6pPr lvl="5" rtl="0">
              <a:spcBef>
                <a:spcPts val="0"/>
              </a:spcBef>
              <a:spcAft>
                <a:spcPts val="0"/>
              </a:spcAft>
              <a:buNone/>
              <a:defRPr sz="4200">
                <a:solidFill>
                  <a:srgbClr val="FFFFFF"/>
                </a:solidFill>
                <a:latin typeface="Georgia"/>
                <a:ea typeface="Georgia"/>
                <a:cs typeface="Georgia"/>
                <a:sym typeface="Georgia"/>
              </a:defRPr>
            </a:lvl6pPr>
            <a:lvl7pPr lvl="6" rtl="0">
              <a:spcBef>
                <a:spcPts val="0"/>
              </a:spcBef>
              <a:spcAft>
                <a:spcPts val="0"/>
              </a:spcAft>
              <a:buNone/>
              <a:defRPr sz="4200">
                <a:solidFill>
                  <a:srgbClr val="FFFFFF"/>
                </a:solidFill>
                <a:latin typeface="Georgia"/>
                <a:ea typeface="Georgia"/>
                <a:cs typeface="Georgia"/>
                <a:sym typeface="Georgia"/>
              </a:defRPr>
            </a:lvl7pPr>
            <a:lvl8pPr lvl="7" rtl="0">
              <a:spcBef>
                <a:spcPts val="0"/>
              </a:spcBef>
              <a:spcAft>
                <a:spcPts val="0"/>
              </a:spcAft>
              <a:buNone/>
              <a:defRPr sz="4200">
                <a:solidFill>
                  <a:srgbClr val="FFFFFF"/>
                </a:solidFill>
                <a:latin typeface="Georgia"/>
                <a:ea typeface="Georgia"/>
                <a:cs typeface="Georgia"/>
                <a:sym typeface="Georgia"/>
              </a:defRPr>
            </a:lvl8pPr>
            <a:lvl9pPr lvl="8" rtl="0">
              <a:spcBef>
                <a:spcPts val="0"/>
              </a:spcBef>
              <a:spcAft>
                <a:spcPts val="0"/>
              </a:spcAft>
              <a:buNone/>
              <a:defRPr sz="4200">
                <a:solidFill>
                  <a:srgbClr val="FFFFFF"/>
                </a:solidFill>
                <a:latin typeface="Georgia"/>
                <a:ea typeface="Georgia"/>
                <a:cs typeface="Georgia"/>
                <a:sym typeface="Georgia"/>
              </a:defRPr>
            </a:lvl9pPr>
          </a:lstStyle>
          <a:p>
            <a:endParaRPr/>
          </a:p>
        </p:txBody>
      </p:sp>
      <p:sp>
        <p:nvSpPr>
          <p:cNvPr id="27" name="Google Shape;27;p3"/>
          <p:cNvSpPr txBox="1">
            <a:spLocks noGrp="1"/>
          </p:cNvSpPr>
          <p:nvPr>
            <p:ph type="subTitle" idx="3"/>
          </p:nvPr>
        </p:nvSpPr>
        <p:spPr>
          <a:xfrm>
            <a:off x="332186" y="2811780"/>
            <a:ext cx="4105200" cy="445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Georgia"/>
              <a:buNone/>
              <a:defRPr sz="140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From-To 1">
  <p:cSld name="CUSTOM_17">
    <p:spTree>
      <p:nvGrpSpPr>
        <p:cNvPr id="1" name="Shape 177"/>
        <p:cNvGrpSpPr/>
        <p:nvPr/>
      </p:nvGrpSpPr>
      <p:grpSpPr>
        <a:xfrm>
          <a:off x="0" y="0"/>
          <a:ext cx="0" cy="0"/>
          <a:chOff x="0" y="0"/>
          <a:chExt cx="0" cy="0"/>
        </a:xfrm>
      </p:grpSpPr>
      <p:sp>
        <p:nvSpPr>
          <p:cNvPr id="178" name="Google Shape;178;p21"/>
          <p:cNvSpPr/>
          <p:nvPr/>
        </p:nvSpPr>
        <p:spPr>
          <a:xfrm>
            <a:off x="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rPr>
              <a:t>Override with image 1</a:t>
            </a:r>
            <a:endParaRPr>
              <a:solidFill>
                <a:srgbClr val="B7B7B7"/>
              </a:solidFill>
            </a:endParaRPr>
          </a:p>
        </p:txBody>
      </p:sp>
      <p:sp>
        <p:nvSpPr>
          <p:cNvPr id="179" name="Google Shape;179;p21"/>
          <p:cNvSpPr/>
          <p:nvPr/>
        </p:nvSpPr>
        <p:spPr>
          <a:xfrm>
            <a:off x="4572000" y="-25"/>
            <a:ext cx="4572000" cy="51435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Override with image 2</a:t>
            </a:r>
            <a:endParaRPr>
              <a:solidFill>
                <a:srgbClr val="FFFFFF"/>
              </a:solidFill>
            </a:endParaRPr>
          </a:p>
        </p:txBody>
      </p:sp>
      <p:sp>
        <p:nvSpPr>
          <p:cNvPr id="180" name="Google Shape;180;p21"/>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t>PwC CM(O) Advisory</a:t>
            </a:r>
            <a:endParaRPr sz="1100" b="0" i="0" u="none" strike="noStrike" cap="none">
              <a:solidFill>
                <a:srgbClr val="000000"/>
              </a:solidFill>
              <a:latin typeface="Arial"/>
              <a:ea typeface="Arial"/>
              <a:cs typeface="Arial"/>
              <a:sym typeface="Arial"/>
            </a:endParaRPr>
          </a:p>
        </p:txBody>
      </p:sp>
      <p:sp>
        <p:nvSpPr>
          <p:cNvPr id="181" name="Google Shape;181;p2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
        <p:nvSpPr>
          <p:cNvPr id="182" name="Google Shape;182;p21"/>
          <p:cNvSpPr txBox="1">
            <a:spLocks noGrp="1"/>
          </p:cNvSpPr>
          <p:nvPr>
            <p:ph type="subTitle" idx="1"/>
          </p:nvPr>
        </p:nvSpPr>
        <p:spPr>
          <a:xfrm>
            <a:off x="0" y="321475"/>
            <a:ext cx="3245700" cy="384300"/>
          </a:xfrm>
          <a:prstGeom prst="rect">
            <a:avLst/>
          </a:prstGeom>
          <a:solidFill>
            <a:schemeClr val="accent4"/>
          </a:solidFill>
        </p:spPr>
        <p:txBody>
          <a:bodyPr spcFirstLastPara="1" wrap="square" lIns="182875" tIns="91425" rIns="91425" bIns="91425" anchor="ctr" anchorCtr="0">
            <a:noAutofit/>
          </a:bodyPr>
          <a:lstStyle>
            <a:lvl1pPr lvl="0" rtl="0">
              <a:spcBef>
                <a:spcPts val="0"/>
              </a:spcBef>
              <a:spcAft>
                <a:spcPts val="0"/>
              </a:spcAft>
              <a:buNone/>
              <a:defRPr sz="2400">
                <a:solidFill>
                  <a:srgbClr val="FFFFFF"/>
                </a:solidFill>
                <a:latin typeface="Georgia"/>
                <a:ea typeface="Georgia"/>
                <a:cs typeface="Georgia"/>
                <a:sym typeface="Georgia"/>
              </a:defRPr>
            </a:lvl1pPr>
            <a:lvl2pPr lvl="1" rtl="0">
              <a:spcBef>
                <a:spcPts val="0"/>
              </a:spcBef>
              <a:spcAft>
                <a:spcPts val="0"/>
              </a:spcAft>
              <a:buNone/>
              <a:defRPr sz="2400" b="1">
                <a:solidFill>
                  <a:srgbClr val="FFFFFF"/>
                </a:solidFill>
                <a:latin typeface="Georgia"/>
                <a:ea typeface="Georgia"/>
                <a:cs typeface="Georgia"/>
                <a:sym typeface="Georgia"/>
              </a:defRPr>
            </a:lvl2pPr>
            <a:lvl3pPr lvl="2" rtl="0">
              <a:spcBef>
                <a:spcPts val="0"/>
              </a:spcBef>
              <a:spcAft>
                <a:spcPts val="0"/>
              </a:spcAft>
              <a:buNone/>
              <a:defRPr sz="2400" b="1">
                <a:solidFill>
                  <a:srgbClr val="FFFFFF"/>
                </a:solidFill>
                <a:latin typeface="Georgia"/>
                <a:ea typeface="Georgia"/>
                <a:cs typeface="Georgia"/>
                <a:sym typeface="Georgia"/>
              </a:defRPr>
            </a:lvl3pPr>
            <a:lvl4pPr lvl="3" rtl="0">
              <a:spcBef>
                <a:spcPts val="0"/>
              </a:spcBef>
              <a:spcAft>
                <a:spcPts val="0"/>
              </a:spcAft>
              <a:buNone/>
              <a:defRPr sz="2400" b="1">
                <a:solidFill>
                  <a:srgbClr val="FFFFFF"/>
                </a:solidFill>
                <a:latin typeface="Georgia"/>
                <a:ea typeface="Georgia"/>
                <a:cs typeface="Georgia"/>
                <a:sym typeface="Georgia"/>
              </a:defRPr>
            </a:lvl4pPr>
            <a:lvl5pPr lvl="4" rtl="0">
              <a:spcBef>
                <a:spcPts val="0"/>
              </a:spcBef>
              <a:spcAft>
                <a:spcPts val="0"/>
              </a:spcAft>
              <a:buNone/>
              <a:defRPr sz="2400" b="1">
                <a:solidFill>
                  <a:srgbClr val="FFFFFF"/>
                </a:solidFill>
                <a:latin typeface="Georgia"/>
                <a:ea typeface="Georgia"/>
                <a:cs typeface="Georgia"/>
                <a:sym typeface="Georgia"/>
              </a:defRPr>
            </a:lvl5pPr>
            <a:lvl6pPr lvl="5" rtl="0">
              <a:spcBef>
                <a:spcPts val="0"/>
              </a:spcBef>
              <a:spcAft>
                <a:spcPts val="0"/>
              </a:spcAft>
              <a:buNone/>
              <a:defRPr sz="2400" b="1">
                <a:solidFill>
                  <a:srgbClr val="FFFFFF"/>
                </a:solidFill>
                <a:latin typeface="Georgia"/>
                <a:ea typeface="Georgia"/>
                <a:cs typeface="Georgia"/>
                <a:sym typeface="Georgia"/>
              </a:defRPr>
            </a:lvl6pPr>
            <a:lvl7pPr lvl="6" rtl="0">
              <a:spcBef>
                <a:spcPts val="0"/>
              </a:spcBef>
              <a:spcAft>
                <a:spcPts val="0"/>
              </a:spcAft>
              <a:buNone/>
              <a:defRPr sz="2400" b="1">
                <a:solidFill>
                  <a:srgbClr val="FFFFFF"/>
                </a:solidFill>
                <a:latin typeface="Georgia"/>
                <a:ea typeface="Georgia"/>
                <a:cs typeface="Georgia"/>
                <a:sym typeface="Georgia"/>
              </a:defRPr>
            </a:lvl7pPr>
            <a:lvl8pPr lvl="7" rtl="0">
              <a:spcBef>
                <a:spcPts val="0"/>
              </a:spcBef>
              <a:spcAft>
                <a:spcPts val="0"/>
              </a:spcAft>
              <a:buNone/>
              <a:defRPr sz="2400" b="1">
                <a:solidFill>
                  <a:srgbClr val="FFFFFF"/>
                </a:solidFill>
                <a:latin typeface="Georgia"/>
                <a:ea typeface="Georgia"/>
                <a:cs typeface="Georgia"/>
                <a:sym typeface="Georgia"/>
              </a:defRPr>
            </a:lvl8pPr>
            <a:lvl9pPr lvl="8" rtl="0">
              <a:spcBef>
                <a:spcPts val="0"/>
              </a:spcBef>
              <a:spcAft>
                <a:spcPts val="0"/>
              </a:spcAft>
              <a:buNone/>
              <a:defRPr sz="2400" b="1">
                <a:solidFill>
                  <a:srgbClr val="FFFFFF"/>
                </a:solidFill>
                <a:latin typeface="Georgia"/>
                <a:ea typeface="Georgia"/>
                <a:cs typeface="Georgia"/>
                <a:sym typeface="Georgia"/>
              </a:defRPr>
            </a:lvl9pPr>
          </a:lstStyle>
          <a:p>
            <a:endParaRPr/>
          </a:p>
        </p:txBody>
      </p:sp>
      <p:sp>
        <p:nvSpPr>
          <p:cNvPr id="183" name="Google Shape;183;p21"/>
          <p:cNvSpPr txBox="1">
            <a:spLocks noGrp="1"/>
          </p:cNvSpPr>
          <p:nvPr>
            <p:ph type="subTitle" idx="2"/>
          </p:nvPr>
        </p:nvSpPr>
        <p:spPr>
          <a:xfrm>
            <a:off x="332200" y="672075"/>
            <a:ext cx="3854100" cy="384300"/>
          </a:xfrm>
          <a:prstGeom prst="rect">
            <a:avLst/>
          </a:prstGeom>
          <a:solidFill>
            <a:schemeClr val="accent4"/>
          </a:solidFill>
        </p:spPr>
        <p:txBody>
          <a:bodyPr spcFirstLastPara="1" wrap="square" lIns="182875" tIns="91425" rIns="182875" bIns="91425" anchor="ctr" anchorCtr="0">
            <a:noAutofit/>
          </a:bodyPr>
          <a:lstStyle>
            <a:lvl1pPr lvl="0" rtl="0">
              <a:spcBef>
                <a:spcPts val="0"/>
              </a:spcBef>
              <a:spcAft>
                <a:spcPts val="0"/>
              </a:spcAft>
              <a:buNone/>
              <a:defRPr sz="2400">
                <a:solidFill>
                  <a:srgbClr val="FFFFFF"/>
                </a:solidFill>
                <a:latin typeface="Georgia"/>
                <a:ea typeface="Georgia"/>
                <a:cs typeface="Georgia"/>
                <a:sym typeface="Georgia"/>
              </a:defRPr>
            </a:lvl1pPr>
            <a:lvl2pPr lvl="1" rtl="0">
              <a:spcBef>
                <a:spcPts val="0"/>
              </a:spcBef>
              <a:spcAft>
                <a:spcPts val="0"/>
              </a:spcAft>
              <a:buNone/>
              <a:defRPr sz="2400" b="1">
                <a:solidFill>
                  <a:srgbClr val="FFFFFF"/>
                </a:solidFill>
                <a:latin typeface="Georgia"/>
                <a:ea typeface="Georgia"/>
                <a:cs typeface="Georgia"/>
                <a:sym typeface="Georgia"/>
              </a:defRPr>
            </a:lvl2pPr>
            <a:lvl3pPr lvl="2" rtl="0">
              <a:spcBef>
                <a:spcPts val="0"/>
              </a:spcBef>
              <a:spcAft>
                <a:spcPts val="0"/>
              </a:spcAft>
              <a:buNone/>
              <a:defRPr sz="2400" b="1">
                <a:solidFill>
                  <a:srgbClr val="FFFFFF"/>
                </a:solidFill>
                <a:latin typeface="Georgia"/>
                <a:ea typeface="Georgia"/>
                <a:cs typeface="Georgia"/>
                <a:sym typeface="Georgia"/>
              </a:defRPr>
            </a:lvl3pPr>
            <a:lvl4pPr lvl="3" rtl="0">
              <a:spcBef>
                <a:spcPts val="0"/>
              </a:spcBef>
              <a:spcAft>
                <a:spcPts val="0"/>
              </a:spcAft>
              <a:buNone/>
              <a:defRPr sz="2400" b="1">
                <a:solidFill>
                  <a:srgbClr val="FFFFFF"/>
                </a:solidFill>
                <a:latin typeface="Georgia"/>
                <a:ea typeface="Georgia"/>
                <a:cs typeface="Georgia"/>
                <a:sym typeface="Georgia"/>
              </a:defRPr>
            </a:lvl4pPr>
            <a:lvl5pPr lvl="4" rtl="0">
              <a:spcBef>
                <a:spcPts val="0"/>
              </a:spcBef>
              <a:spcAft>
                <a:spcPts val="0"/>
              </a:spcAft>
              <a:buNone/>
              <a:defRPr sz="2400" b="1">
                <a:solidFill>
                  <a:srgbClr val="FFFFFF"/>
                </a:solidFill>
                <a:latin typeface="Georgia"/>
                <a:ea typeface="Georgia"/>
                <a:cs typeface="Georgia"/>
                <a:sym typeface="Georgia"/>
              </a:defRPr>
            </a:lvl5pPr>
            <a:lvl6pPr lvl="5" rtl="0">
              <a:spcBef>
                <a:spcPts val="0"/>
              </a:spcBef>
              <a:spcAft>
                <a:spcPts val="0"/>
              </a:spcAft>
              <a:buNone/>
              <a:defRPr sz="2400" b="1">
                <a:solidFill>
                  <a:srgbClr val="FFFFFF"/>
                </a:solidFill>
                <a:latin typeface="Georgia"/>
                <a:ea typeface="Georgia"/>
                <a:cs typeface="Georgia"/>
                <a:sym typeface="Georgia"/>
              </a:defRPr>
            </a:lvl6pPr>
            <a:lvl7pPr lvl="6" rtl="0">
              <a:spcBef>
                <a:spcPts val="0"/>
              </a:spcBef>
              <a:spcAft>
                <a:spcPts val="0"/>
              </a:spcAft>
              <a:buNone/>
              <a:defRPr sz="2400" b="1">
                <a:solidFill>
                  <a:srgbClr val="FFFFFF"/>
                </a:solidFill>
                <a:latin typeface="Georgia"/>
                <a:ea typeface="Georgia"/>
                <a:cs typeface="Georgia"/>
                <a:sym typeface="Georgia"/>
              </a:defRPr>
            </a:lvl7pPr>
            <a:lvl8pPr lvl="7" rtl="0">
              <a:spcBef>
                <a:spcPts val="0"/>
              </a:spcBef>
              <a:spcAft>
                <a:spcPts val="0"/>
              </a:spcAft>
              <a:buNone/>
              <a:defRPr sz="2400" b="1">
                <a:solidFill>
                  <a:srgbClr val="FFFFFF"/>
                </a:solidFill>
                <a:latin typeface="Georgia"/>
                <a:ea typeface="Georgia"/>
                <a:cs typeface="Georgia"/>
                <a:sym typeface="Georgia"/>
              </a:defRPr>
            </a:lvl8pPr>
            <a:lvl9pPr lvl="8" rtl="0">
              <a:spcBef>
                <a:spcPts val="0"/>
              </a:spcBef>
              <a:spcAft>
                <a:spcPts val="0"/>
              </a:spcAft>
              <a:buNone/>
              <a:defRPr sz="2400" b="1">
                <a:solidFill>
                  <a:srgbClr val="FFFFFF"/>
                </a:solidFill>
                <a:latin typeface="Georgia"/>
                <a:ea typeface="Georgia"/>
                <a:cs typeface="Georgia"/>
                <a:sym typeface="Georgia"/>
              </a:defRPr>
            </a:lvl9pPr>
          </a:lstStyle>
          <a:p>
            <a:endParaRPr/>
          </a:p>
        </p:txBody>
      </p:sp>
      <p:sp>
        <p:nvSpPr>
          <p:cNvPr id="184" name="Google Shape;184;p21"/>
          <p:cNvSpPr txBox="1">
            <a:spLocks noGrp="1"/>
          </p:cNvSpPr>
          <p:nvPr>
            <p:ph type="body" idx="3"/>
          </p:nvPr>
        </p:nvSpPr>
        <p:spPr>
          <a:xfrm>
            <a:off x="734775" y="1587975"/>
            <a:ext cx="3702900" cy="1793100"/>
          </a:xfrm>
          <a:prstGeom prst="rect">
            <a:avLst/>
          </a:prstGeom>
        </p:spPr>
        <p:txBody>
          <a:bodyPr spcFirstLastPara="1" wrap="square" lIns="0" tIns="0" rIns="0" bIns="0" anchor="ctr" anchorCtr="0">
            <a:noAutofit/>
          </a:bodyPr>
          <a:lstStyle>
            <a:lvl1pPr marL="457200" lvl="0" indent="-381000" rtl="0">
              <a:spcBef>
                <a:spcPts val="0"/>
              </a:spcBef>
              <a:spcAft>
                <a:spcPts val="0"/>
              </a:spcAft>
              <a:buClr>
                <a:srgbClr val="FFFFFF"/>
              </a:buClr>
              <a:buSzPts val="2400"/>
              <a:buChar char="•"/>
              <a:defRPr sz="2400">
                <a:solidFill>
                  <a:srgbClr val="FFFFFF"/>
                </a:solidFill>
              </a:defRPr>
            </a:lvl1pPr>
            <a:lvl2pPr marL="914400" lvl="1" indent="-381000" rtl="0">
              <a:spcBef>
                <a:spcPts val="500"/>
              </a:spcBef>
              <a:spcAft>
                <a:spcPts val="0"/>
              </a:spcAft>
              <a:buClr>
                <a:srgbClr val="FFFFFF"/>
              </a:buClr>
              <a:buSzPts val="2400"/>
              <a:buChar char="–"/>
              <a:defRPr sz="2400">
                <a:solidFill>
                  <a:srgbClr val="FFFFFF"/>
                </a:solidFill>
              </a:defRPr>
            </a:lvl2pPr>
            <a:lvl3pPr marL="1371600" lvl="2" indent="-381000" rtl="0">
              <a:spcBef>
                <a:spcPts val="500"/>
              </a:spcBef>
              <a:spcAft>
                <a:spcPts val="0"/>
              </a:spcAft>
              <a:buClr>
                <a:srgbClr val="FFFFFF"/>
              </a:buClr>
              <a:buSzPts val="2400"/>
              <a:buChar char="•"/>
              <a:defRPr sz="2400">
                <a:solidFill>
                  <a:srgbClr val="FFFFFF"/>
                </a:solidFill>
              </a:defRPr>
            </a:lvl3pPr>
            <a:lvl4pPr marL="1828800" lvl="3" indent="-381000" rtl="0">
              <a:spcBef>
                <a:spcPts val="500"/>
              </a:spcBef>
              <a:spcAft>
                <a:spcPts val="0"/>
              </a:spcAft>
              <a:buClr>
                <a:srgbClr val="FFFFFF"/>
              </a:buClr>
              <a:buSzPts val="2400"/>
              <a:buChar char="–"/>
              <a:defRPr sz="2400">
                <a:solidFill>
                  <a:srgbClr val="FFFFFF"/>
                </a:solidFill>
              </a:defRPr>
            </a:lvl4pPr>
            <a:lvl5pPr marL="2286000" lvl="4" indent="-381000" rtl="0">
              <a:spcBef>
                <a:spcPts val="500"/>
              </a:spcBef>
              <a:spcAft>
                <a:spcPts val="0"/>
              </a:spcAft>
              <a:buClr>
                <a:srgbClr val="FFFFFF"/>
              </a:buClr>
              <a:buSzPts val="2400"/>
              <a:buChar char="•"/>
              <a:defRPr sz="2400">
                <a:solidFill>
                  <a:srgbClr val="FFFFFF"/>
                </a:solidFill>
              </a:defRPr>
            </a:lvl5pPr>
            <a:lvl6pPr marL="2743200" lvl="5" indent="-381000" rtl="0">
              <a:spcBef>
                <a:spcPts val="500"/>
              </a:spcBef>
              <a:spcAft>
                <a:spcPts val="0"/>
              </a:spcAft>
              <a:buClr>
                <a:srgbClr val="FFFFFF"/>
              </a:buClr>
              <a:buSzPts val="2400"/>
              <a:buChar char="–"/>
              <a:defRPr sz="2400">
                <a:solidFill>
                  <a:srgbClr val="FFFFFF"/>
                </a:solidFill>
              </a:defRPr>
            </a:lvl6pPr>
            <a:lvl7pPr marL="3200400" lvl="6" indent="-381000" rtl="0">
              <a:spcBef>
                <a:spcPts val="500"/>
              </a:spcBef>
              <a:spcAft>
                <a:spcPts val="0"/>
              </a:spcAft>
              <a:buClr>
                <a:srgbClr val="FFFFFF"/>
              </a:buClr>
              <a:buSzPts val="2400"/>
              <a:buChar char="•"/>
              <a:defRPr sz="2400">
                <a:solidFill>
                  <a:srgbClr val="FFFFFF"/>
                </a:solidFill>
              </a:defRPr>
            </a:lvl7pPr>
            <a:lvl8pPr marL="3657600" lvl="7" indent="-381000" rtl="0">
              <a:spcBef>
                <a:spcPts val="500"/>
              </a:spcBef>
              <a:spcAft>
                <a:spcPts val="0"/>
              </a:spcAft>
              <a:buClr>
                <a:srgbClr val="FFFFFF"/>
              </a:buClr>
              <a:buSzPts val="2400"/>
              <a:buChar char="–"/>
              <a:defRPr sz="2400">
                <a:solidFill>
                  <a:srgbClr val="FFFFFF"/>
                </a:solidFill>
              </a:defRPr>
            </a:lvl8pPr>
            <a:lvl9pPr marL="4114800" lvl="8" indent="-381000" rtl="0">
              <a:spcBef>
                <a:spcPts val="500"/>
              </a:spcBef>
              <a:spcAft>
                <a:spcPts val="500"/>
              </a:spcAft>
              <a:buClr>
                <a:srgbClr val="FFFFFF"/>
              </a:buClr>
              <a:buSzPts val="2400"/>
              <a:buChar char="•"/>
              <a:defRPr sz="2400">
                <a:solidFill>
                  <a:srgbClr val="FFFFFF"/>
                </a:solidFill>
              </a:defRPr>
            </a:lvl9pPr>
          </a:lstStyle>
          <a:p>
            <a:endParaRPr/>
          </a:p>
        </p:txBody>
      </p:sp>
      <p:sp>
        <p:nvSpPr>
          <p:cNvPr id="185" name="Google Shape;185;p21"/>
          <p:cNvSpPr txBox="1">
            <a:spLocks noGrp="1"/>
          </p:cNvSpPr>
          <p:nvPr>
            <p:ph type="body" idx="4"/>
          </p:nvPr>
        </p:nvSpPr>
        <p:spPr>
          <a:xfrm>
            <a:off x="4706550" y="1587975"/>
            <a:ext cx="3702900" cy="1793100"/>
          </a:xfrm>
          <a:prstGeom prst="rect">
            <a:avLst/>
          </a:prstGeom>
        </p:spPr>
        <p:txBody>
          <a:bodyPr spcFirstLastPara="1" wrap="square" lIns="0" tIns="0" rIns="0" bIns="0" anchor="ctr" anchorCtr="0">
            <a:noAutofit/>
          </a:bodyPr>
          <a:lstStyle>
            <a:lvl1pPr marL="457200" lvl="0" indent="-381000" rtl="0">
              <a:spcBef>
                <a:spcPts val="0"/>
              </a:spcBef>
              <a:spcAft>
                <a:spcPts val="0"/>
              </a:spcAft>
              <a:buClr>
                <a:srgbClr val="FFFFFF"/>
              </a:buClr>
              <a:buSzPts val="2400"/>
              <a:buChar char="•"/>
              <a:defRPr sz="2400">
                <a:solidFill>
                  <a:srgbClr val="FFFFFF"/>
                </a:solidFill>
              </a:defRPr>
            </a:lvl1pPr>
            <a:lvl2pPr marL="914400" lvl="1" indent="-381000" rtl="0">
              <a:spcBef>
                <a:spcPts val="500"/>
              </a:spcBef>
              <a:spcAft>
                <a:spcPts val="0"/>
              </a:spcAft>
              <a:buClr>
                <a:srgbClr val="FFFFFF"/>
              </a:buClr>
              <a:buSzPts val="2400"/>
              <a:buChar char="–"/>
              <a:defRPr sz="2400">
                <a:solidFill>
                  <a:srgbClr val="FFFFFF"/>
                </a:solidFill>
              </a:defRPr>
            </a:lvl2pPr>
            <a:lvl3pPr marL="1371600" lvl="2" indent="-381000" rtl="0">
              <a:spcBef>
                <a:spcPts val="500"/>
              </a:spcBef>
              <a:spcAft>
                <a:spcPts val="0"/>
              </a:spcAft>
              <a:buClr>
                <a:srgbClr val="FFFFFF"/>
              </a:buClr>
              <a:buSzPts val="2400"/>
              <a:buChar char="•"/>
              <a:defRPr sz="2400">
                <a:solidFill>
                  <a:srgbClr val="FFFFFF"/>
                </a:solidFill>
              </a:defRPr>
            </a:lvl3pPr>
            <a:lvl4pPr marL="1828800" lvl="3" indent="-381000" rtl="0">
              <a:spcBef>
                <a:spcPts val="500"/>
              </a:spcBef>
              <a:spcAft>
                <a:spcPts val="0"/>
              </a:spcAft>
              <a:buClr>
                <a:srgbClr val="FFFFFF"/>
              </a:buClr>
              <a:buSzPts val="2400"/>
              <a:buChar char="–"/>
              <a:defRPr sz="2400">
                <a:solidFill>
                  <a:srgbClr val="FFFFFF"/>
                </a:solidFill>
              </a:defRPr>
            </a:lvl4pPr>
            <a:lvl5pPr marL="2286000" lvl="4" indent="-381000" rtl="0">
              <a:spcBef>
                <a:spcPts val="500"/>
              </a:spcBef>
              <a:spcAft>
                <a:spcPts val="0"/>
              </a:spcAft>
              <a:buClr>
                <a:srgbClr val="FFFFFF"/>
              </a:buClr>
              <a:buSzPts val="2400"/>
              <a:buChar char="•"/>
              <a:defRPr sz="2400">
                <a:solidFill>
                  <a:srgbClr val="FFFFFF"/>
                </a:solidFill>
              </a:defRPr>
            </a:lvl5pPr>
            <a:lvl6pPr marL="2743200" lvl="5" indent="-381000" rtl="0">
              <a:spcBef>
                <a:spcPts val="500"/>
              </a:spcBef>
              <a:spcAft>
                <a:spcPts val="0"/>
              </a:spcAft>
              <a:buClr>
                <a:srgbClr val="FFFFFF"/>
              </a:buClr>
              <a:buSzPts val="2400"/>
              <a:buChar char="–"/>
              <a:defRPr sz="2400">
                <a:solidFill>
                  <a:srgbClr val="FFFFFF"/>
                </a:solidFill>
              </a:defRPr>
            </a:lvl6pPr>
            <a:lvl7pPr marL="3200400" lvl="6" indent="-381000" rtl="0">
              <a:spcBef>
                <a:spcPts val="500"/>
              </a:spcBef>
              <a:spcAft>
                <a:spcPts val="0"/>
              </a:spcAft>
              <a:buClr>
                <a:srgbClr val="FFFFFF"/>
              </a:buClr>
              <a:buSzPts val="2400"/>
              <a:buChar char="•"/>
              <a:defRPr sz="2400">
                <a:solidFill>
                  <a:srgbClr val="FFFFFF"/>
                </a:solidFill>
              </a:defRPr>
            </a:lvl7pPr>
            <a:lvl8pPr marL="3657600" lvl="7" indent="-381000" rtl="0">
              <a:spcBef>
                <a:spcPts val="500"/>
              </a:spcBef>
              <a:spcAft>
                <a:spcPts val="0"/>
              </a:spcAft>
              <a:buClr>
                <a:srgbClr val="FFFFFF"/>
              </a:buClr>
              <a:buSzPts val="2400"/>
              <a:buChar char="–"/>
              <a:defRPr sz="2400">
                <a:solidFill>
                  <a:srgbClr val="FFFFFF"/>
                </a:solidFill>
              </a:defRPr>
            </a:lvl8pPr>
            <a:lvl9pPr marL="4114800" lvl="8" indent="-381000" rtl="0">
              <a:spcBef>
                <a:spcPts val="500"/>
              </a:spcBef>
              <a:spcAft>
                <a:spcPts val="500"/>
              </a:spcAft>
              <a:buClr>
                <a:srgbClr val="FFFFFF"/>
              </a:buClr>
              <a:buSzPts val="2400"/>
              <a:buChar char="•"/>
              <a:defRPr sz="2400">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se Study 1">
  <p:cSld name="CUSTOM_19">
    <p:spTree>
      <p:nvGrpSpPr>
        <p:cNvPr id="1" name="Shape 186"/>
        <p:cNvGrpSpPr/>
        <p:nvPr/>
      </p:nvGrpSpPr>
      <p:grpSpPr>
        <a:xfrm>
          <a:off x="0" y="0"/>
          <a:ext cx="0" cy="0"/>
          <a:chOff x="0" y="0"/>
          <a:chExt cx="0" cy="0"/>
        </a:xfrm>
      </p:grpSpPr>
      <p:sp>
        <p:nvSpPr>
          <p:cNvPr id="187" name="Google Shape;187;p22"/>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609600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Case study images here</a:t>
            </a:r>
            <a:endParaRPr sz="1200"/>
          </a:p>
        </p:txBody>
      </p:sp>
      <p:sp>
        <p:nvSpPr>
          <p:cNvPr id="189" name="Google Shape;189;p22"/>
          <p:cNvSpPr txBox="1">
            <a:spLocks noGrp="1"/>
          </p:cNvSpPr>
          <p:nvPr>
            <p:ph type="subTitle" idx="1"/>
          </p:nvPr>
        </p:nvSpPr>
        <p:spPr>
          <a:xfrm>
            <a:off x="161800" y="321475"/>
            <a:ext cx="1887000" cy="362400"/>
          </a:xfrm>
          <a:prstGeom prst="rect">
            <a:avLst/>
          </a:prstGeom>
          <a:solidFill>
            <a:srgbClr val="FFFFFF"/>
          </a:solidFill>
        </p:spPr>
        <p:txBody>
          <a:bodyPr spcFirstLastPara="1" wrap="square" lIns="182875" tIns="91425" rIns="182875" bIns="91425" anchor="ctr" anchorCtr="0">
            <a:noAutofit/>
          </a:bodyPr>
          <a:lstStyle>
            <a:lvl1pPr lvl="0" rtl="0">
              <a:spcBef>
                <a:spcPts val="0"/>
              </a:spcBef>
              <a:spcAft>
                <a:spcPts val="0"/>
              </a:spcAft>
              <a:buNone/>
              <a:defRPr sz="1400" b="1">
                <a:latin typeface="Georgia"/>
                <a:ea typeface="Georgia"/>
                <a:cs typeface="Georgia"/>
                <a:sym typeface="Georgia"/>
              </a:defRPr>
            </a:lvl1pPr>
            <a:lvl2pPr lvl="1" rtl="0">
              <a:spcBef>
                <a:spcPts val="0"/>
              </a:spcBef>
              <a:spcAft>
                <a:spcPts val="0"/>
              </a:spcAft>
              <a:buNone/>
              <a:defRPr sz="1400" b="1">
                <a:latin typeface="Georgia"/>
                <a:ea typeface="Georgia"/>
                <a:cs typeface="Georgia"/>
                <a:sym typeface="Georgia"/>
              </a:defRPr>
            </a:lvl2pPr>
            <a:lvl3pPr lvl="2" rtl="0">
              <a:spcBef>
                <a:spcPts val="0"/>
              </a:spcBef>
              <a:spcAft>
                <a:spcPts val="0"/>
              </a:spcAft>
              <a:buNone/>
              <a:defRPr sz="1400" b="1">
                <a:latin typeface="Georgia"/>
                <a:ea typeface="Georgia"/>
                <a:cs typeface="Georgia"/>
                <a:sym typeface="Georgia"/>
              </a:defRPr>
            </a:lvl3pPr>
            <a:lvl4pPr lvl="3" rtl="0">
              <a:spcBef>
                <a:spcPts val="0"/>
              </a:spcBef>
              <a:spcAft>
                <a:spcPts val="0"/>
              </a:spcAft>
              <a:buNone/>
              <a:defRPr sz="1400" b="1">
                <a:latin typeface="Georgia"/>
                <a:ea typeface="Georgia"/>
                <a:cs typeface="Georgia"/>
                <a:sym typeface="Georgia"/>
              </a:defRPr>
            </a:lvl4pPr>
            <a:lvl5pPr lvl="4" rtl="0">
              <a:spcBef>
                <a:spcPts val="0"/>
              </a:spcBef>
              <a:spcAft>
                <a:spcPts val="0"/>
              </a:spcAft>
              <a:buNone/>
              <a:defRPr sz="1400" b="1">
                <a:latin typeface="Georgia"/>
                <a:ea typeface="Georgia"/>
                <a:cs typeface="Georgia"/>
                <a:sym typeface="Georgia"/>
              </a:defRPr>
            </a:lvl5pPr>
            <a:lvl6pPr lvl="5" rtl="0">
              <a:spcBef>
                <a:spcPts val="0"/>
              </a:spcBef>
              <a:spcAft>
                <a:spcPts val="0"/>
              </a:spcAft>
              <a:buNone/>
              <a:defRPr sz="1400" b="1">
                <a:latin typeface="Georgia"/>
                <a:ea typeface="Georgia"/>
                <a:cs typeface="Georgia"/>
                <a:sym typeface="Georgia"/>
              </a:defRPr>
            </a:lvl6pPr>
            <a:lvl7pPr lvl="6" rtl="0">
              <a:spcBef>
                <a:spcPts val="0"/>
              </a:spcBef>
              <a:spcAft>
                <a:spcPts val="0"/>
              </a:spcAft>
              <a:buNone/>
              <a:defRPr sz="1400" b="1">
                <a:latin typeface="Georgia"/>
                <a:ea typeface="Georgia"/>
                <a:cs typeface="Georgia"/>
                <a:sym typeface="Georgia"/>
              </a:defRPr>
            </a:lvl7pPr>
            <a:lvl8pPr lvl="7" rtl="0">
              <a:spcBef>
                <a:spcPts val="0"/>
              </a:spcBef>
              <a:spcAft>
                <a:spcPts val="0"/>
              </a:spcAft>
              <a:buNone/>
              <a:defRPr sz="1400" b="1">
                <a:latin typeface="Georgia"/>
                <a:ea typeface="Georgia"/>
                <a:cs typeface="Georgia"/>
                <a:sym typeface="Georgia"/>
              </a:defRPr>
            </a:lvl8pPr>
            <a:lvl9pPr lvl="8" rtl="0">
              <a:spcBef>
                <a:spcPts val="0"/>
              </a:spcBef>
              <a:spcAft>
                <a:spcPts val="0"/>
              </a:spcAft>
              <a:buNone/>
              <a:defRPr sz="1400" b="1">
                <a:latin typeface="Georgia"/>
                <a:ea typeface="Georgia"/>
                <a:cs typeface="Georgia"/>
                <a:sym typeface="Georgia"/>
              </a:defRPr>
            </a:lvl9pPr>
          </a:lstStyle>
          <a:p>
            <a:endParaRPr/>
          </a:p>
        </p:txBody>
      </p:sp>
      <p:sp>
        <p:nvSpPr>
          <p:cNvPr id="190" name="Google Shape;190;p22"/>
          <p:cNvSpPr txBox="1">
            <a:spLocks noGrp="1"/>
          </p:cNvSpPr>
          <p:nvPr>
            <p:ph type="subTitle" idx="2"/>
          </p:nvPr>
        </p:nvSpPr>
        <p:spPr>
          <a:xfrm>
            <a:off x="584925" y="594750"/>
            <a:ext cx="1990200" cy="362400"/>
          </a:xfrm>
          <a:prstGeom prst="rect">
            <a:avLst/>
          </a:prstGeom>
          <a:solidFill>
            <a:srgbClr val="FFFFFF"/>
          </a:solidFill>
        </p:spPr>
        <p:txBody>
          <a:bodyPr spcFirstLastPara="1" wrap="square" lIns="182875" tIns="91425" rIns="182875" bIns="91425" anchor="ctr" anchorCtr="0">
            <a:noAutofit/>
          </a:bodyPr>
          <a:lstStyle>
            <a:lvl1pPr lvl="0" rtl="0">
              <a:spcBef>
                <a:spcPts val="0"/>
              </a:spcBef>
              <a:spcAft>
                <a:spcPts val="0"/>
              </a:spcAft>
              <a:buNone/>
              <a:defRPr sz="1400" b="1">
                <a:latin typeface="Georgia"/>
                <a:ea typeface="Georgia"/>
                <a:cs typeface="Georgia"/>
                <a:sym typeface="Georgia"/>
              </a:defRPr>
            </a:lvl1pPr>
            <a:lvl2pPr lvl="1" rtl="0">
              <a:spcBef>
                <a:spcPts val="0"/>
              </a:spcBef>
              <a:spcAft>
                <a:spcPts val="0"/>
              </a:spcAft>
              <a:buNone/>
              <a:defRPr sz="1400" b="1">
                <a:latin typeface="Georgia"/>
                <a:ea typeface="Georgia"/>
                <a:cs typeface="Georgia"/>
                <a:sym typeface="Georgia"/>
              </a:defRPr>
            </a:lvl2pPr>
            <a:lvl3pPr lvl="2" rtl="0">
              <a:spcBef>
                <a:spcPts val="0"/>
              </a:spcBef>
              <a:spcAft>
                <a:spcPts val="0"/>
              </a:spcAft>
              <a:buNone/>
              <a:defRPr sz="1400" b="1">
                <a:latin typeface="Georgia"/>
                <a:ea typeface="Georgia"/>
                <a:cs typeface="Georgia"/>
                <a:sym typeface="Georgia"/>
              </a:defRPr>
            </a:lvl3pPr>
            <a:lvl4pPr lvl="3" rtl="0">
              <a:spcBef>
                <a:spcPts val="0"/>
              </a:spcBef>
              <a:spcAft>
                <a:spcPts val="0"/>
              </a:spcAft>
              <a:buNone/>
              <a:defRPr sz="1400" b="1">
                <a:latin typeface="Georgia"/>
                <a:ea typeface="Georgia"/>
                <a:cs typeface="Georgia"/>
                <a:sym typeface="Georgia"/>
              </a:defRPr>
            </a:lvl4pPr>
            <a:lvl5pPr lvl="4" rtl="0">
              <a:spcBef>
                <a:spcPts val="0"/>
              </a:spcBef>
              <a:spcAft>
                <a:spcPts val="0"/>
              </a:spcAft>
              <a:buNone/>
              <a:defRPr sz="1400" b="1">
                <a:latin typeface="Georgia"/>
                <a:ea typeface="Georgia"/>
                <a:cs typeface="Georgia"/>
                <a:sym typeface="Georgia"/>
              </a:defRPr>
            </a:lvl5pPr>
            <a:lvl6pPr lvl="5" rtl="0">
              <a:spcBef>
                <a:spcPts val="0"/>
              </a:spcBef>
              <a:spcAft>
                <a:spcPts val="0"/>
              </a:spcAft>
              <a:buNone/>
              <a:defRPr sz="1400" b="1">
                <a:latin typeface="Georgia"/>
                <a:ea typeface="Georgia"/>
                <a:cs typeface="Georgia"/>
                <a:sym typeface="Georgia"/>
              </a:defRPr>
            </a:lvl6pPr>
            <a:lvl7pPr lvl="6" rtl="0">
              <a:spcBef>
                <a:spcPts val="0"/>
              </a:spcBef>
              <a:spcAft>
                <a:spcPts val="0"/>
              </a:spcAft>
              <a:buNone/>
              <a:defRPr sz="1400" b="1">
                <a:latin typeface="Georgia"/>
                <a:ea typeface="Georgia"/>
                <a:cs typeface="Georgia"/>
                <a:sym typeface="Georgia"/>
              </a:defRPr>
            </a:lvl7pPr>
            <a:lvl8pPr lvl="7" rtl="0">
              <a:spcBef>
                <a:spcPts val="0"/>
              </a:spcBef>
              <a:spcAft>
                <a:spcPts val="0"/>
              </a:spcAft>
              <a:buNone/>
              <a:defRPr sz="1400" b="1">
                <a:latin typeface="Georgia"/>
                <a:ea typeface="Georgia"/>
                <a:cs typeface="Georgia"/>
                <a:sym typeface="Georgia"/>
              </a:defRPr>
            </a:lvl8pPr>
            <a:lvl9pPr lvl="8" rtl="0">
              <a:spcBef>
                <a:spcPts val="0"/>
              </a:spcBef>
              <a:spcAft>
                <a:spcPts val="0"/>
              </a:spcAft>
              <a:buNone/>
              <a:defRPr sz="1400" b="1">
                <a:latin typeface="Georgia"/>
                <a:ea typeface="Georgia"/>
                <a:cs typeface="Georgia"/>
                <a:sym typeface="Georgia"/>
              </a:defRPr>
            </a:lvl9pPr>
          </a:lstStyle>
          <a:p>
            <a:endParaRPr/>
          </a:p>
        </p:txBody>
      </p:sp>
      <p:sp>
        <p:nvSpPr>
          <p:cNvPr id="191" name="Google Shape;191;p22"/>
          <p:cNvSpPr txBox="1">
            <a:spLocks noGrp="1"/>
          </p:cNvSpPr>
          <p:nvPr>
            <p:ph type="subTitle" idx="3"/>
          </p:nvPr>
        </p:nvSpPr>
        <p:spPr>
          <a:xfrm>
            <a:off x="3245650" y="321475"/>
            <a:ext cx="2650200" cy="2733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92" name="Google Shape;192;p22"/>
          <p:cNvSpPr txBox="1">
            <a:spLocks noGrp="1"/>
          </p:cNvSpPr>
          <p:nvPr>
            <p:ph type="subTitle" idx="4"/>
          </p:nvPr>
        </p:nvSpPr>
        <p:spPr>
          <a:xfrm>
            <a:off x="3246900" y="3333500"/>
            <a:ext cx="2650200" cy="2733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None/>
              <a:defRPr b="1">
                <a:solidFill>
                  <a:srgbClr val="FFFFFF"/>
                </a:solidFill>
              </a:defRPr>
            </a:lvl1pPr>
            <a:lvl2pPr lvl="1" rtl="0">
              <a:spcBef>
                <a:spcPts val="0"/>
              </a:spcBef>
              <a:spcAft>
                <a:spcPts val="0"/>
              </a:spcAft>
              <a:buNone/>
              <a:defRPr b="1">
                <a:solidFill>
                  <a:srgbClr val="FFFFFF"/>
                </a:solidFill>
              </a:defRPr>
            </a:lvl2pPr>
            <a:lvl3pPr lvl="2" rtl="0">
              <a:spcBef>
                <a:spcPts val="0"/>
              </a:spcBef>
              <a:spcAft>
                <a:spcPts val="0"/>
              </a:spcAft>
              <a:buNone/>
              <a:defRPr b="1">
                <a:solidFill>
                  <a:srgbClr val="FFFFFF"/>
                </a:solidFill>
              </a:defRPr>
            </a:lvl3pPr>
            <a:lvl4pPr lvl="3" rtl="0">
              <a:spcBef>
                <a:spcPts val="0"/>
              </a:spcBef>
              <a:spcAft>
                <a:spcPts val="0"/>
              </a:spcAft>
              <a:buNone/>
              <a:defRPr b="1">
                <a:solidFill>
                  <a:srgbClr val="FFFFFF"/>
                </a:solidFill>
              </a:defRPr>
            </a:lvl4pPr>
            <a:lvl5pPr lvl="4" rtl="0">
              <a:spcBef>
                <a:spcPts val="0"/>
              </a:spcBef>
              <a:spcAft>
                <a:spcPts val="0"/>
              </a:spcAft>
              <a:buNone/>
              <a:defRPr b="1">
                <a:solidFill>
                  <a:srgbClr val="FFFFFF"/>
                </a:solidFill>
              </a:defRPr>
            </a:lvl5pPr>
            <a:lvl6pPr lvl="5" rtl="0">
              <a:spcBef>
                <a:spcPts val="0"/>
              </a:spcBef>
              <a:spcAft>
                <a:spcPts val="0"/>
              </a:spcAft>
              <a:buNone/>
              <a:defRPr b="1">
                <a:solidFill>
                  <a:srgbClr val="FFFFFF"/>
                </a:solidFill>
              </a:defRPr>
            </a:lvl6pPr>
            <a:lvl7pPr lvl="6" rtl="0">
              <a:spcBef>
                <a:spcPts val="0"/>
              </a:spcBef>
              <a:spcAft>
                <a:spcPts val="0"/>
              </a:spcAft>
              <a:buNone/>
              <a:defRPr b="1">
                <a:solidFill>
                  <a:srgbClr val="FFFFFF"/>
                </a:solidFill>
              </a:defRPr>
            </a:lvl7pPr>
            <a:lvl8pPr lvl="7" rtl="0">
              <a:spcBef>
                <a:spcPts val="0"/>
              </a:spcBef>
              <a:spcAft>
                <a:spcPts val="0"/>
              </a:spcAft>
              <a:buNone/>
              <a:defRPr b="1">
                <a:solidFill>
                  <a:srgbClr val="FFFFFF"/>
                </a:solidFill>
              </a:defRPr>
            </a:lvl8pPr>
            <a:lvl9pPr lvl="8" rtl="0">
              <a:spcBef>
                <a:spcPts val="0"/>
              </a:spcBef>
              <a:spcAft>
                <a:spcPts val="0"/>
              </a:spcAft>
              <a:buNone/>
              <a:defRPr b="1">
                <a:solidFill>
                  <a:srgbClr val="FFFFFF"/>
                </a:solidFill>
              </a:defRPr>
            </a:lvl9pPr>
          </a:lstStyle>
          <a:p>
            <a:endParaRPr/>
          </a:p>
        </p:txBody>
      </p:sp>
      <p:sp>
        <p:nvSpPr>
          <p:cNvPr id="193" name="Google Shape;193;p22"/>
          <p:cNvSpPr txBox="1">
            <a:spLocks noGrp="1"/>
          </p:cNvSpPr>
          <p:nvPr>
            <p:ph type="body" idx="5"/>
          </p:nvPr>
        </p:nvSpPr>
        <p:spPr>
          <a:xfrm>
            <a:off x="3245750" y="594750"/>
            <a:ext cx="2650200" cy="25707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279400" rtl="0">
              <a:spcBef>
                <a:spcPts val="500"/>
              </a:spcBef>
              <a:spcAft>
                <a:spcPts val="0"/>
              </a:spcAft>
              <a:buSzPts val="800"/>
              <a:buChar char="–"/>
              <a:defRPr sz="800"/>
            </a:lvl2pPr>
            <a:lvl3pPr marL="1371600" lvl="2" indent="-279400" rtl="0">
              <a:spcBef>
                <a:spcPts val="500"/>
              </a:spcBef>
              <a:spcAft>
                <a:spcPts val="0"/>
              </a:spcAft>
              <a:buSzPts val="800"/>
              <a:buChar char="•"/>
              <a:defRPr sz="800"/>
            </a:lvl3pPr>
            <a:lvl4pPr marL="1828800" lvl="3" indent="-279400" rtl="0">
              <a:spcBef>
                <a:spcPts val="500"/>
              </a:spcBef>
              <a:spcAft>
                <a:spcPts val="0"/>
              </a:spcAft>
              <a:buSzPts val="800"/>
              <a:buChar char="–"/>
              <a:defRPr sz="800"/>
            </a:lvl4pPr>
            <a:lvl5pPr marL="2286000" lvl="4" indent="-279400" rtl="0">
              <a:spcBef>
                <a:spcPts val="500"/>
              </a:spcBef>
              <a:spcAft>
                <a:spcPts val="0"/>
              </a:spcAft>
              <a:buSzPts val="800"/>
              <a:buChar char="•"/>
              <a:defRPr sz="800"/>
            </a:lvl5pPr>
            <a:lvl6pPr marL="2743200" lvl="5" indent="-279400" rtl="0">
              <a:spcBef>
                <a:spcPts val="500"/>
              </a:spcBef>
              <a:spcAft>
                <a:spcPts val="0"/>
              </a:spcAft>
              <a:buSzPts val="800"/>
              <a:buChar char="–"/>
              <a:defRPr sz="800"/>
            </a:lvl6pPr>
            <a:lvl7pPr marL="3200400" lvl="6" indent="-279400" rtl="0">
              <a:spcBef>
                <a:spcPts val="500"/>
              </a:spcBef>
              <a:spcAft>
                <a:spcPts val="0"/>
              </a:spcAft>
              <a:buSzPts val="800"/>
              <a:buChar char="•"/>
              <a:defRPr sz="800"/>
            </a:lvl7pPr>
            <a:lvl8pPr marL="3657600" lvl="7" indent="-279400" rtl="0">
              <a:spcBef>
                <a:spcPts val="500"/>
              </a:spcBef>
              <a:spcAft>
                <a:spcPts val="0"/>
              </a:spcAft>
              <a:buSzPts val="800"/>
              <a:buChar char="–"/>
              <a:defRPr sz="800"/>
            </a:lvl8pPr>
            <a:lvl9pPr marL="4114800" lvl="8" indent="-279400" rtl="0">
              <a:spcBef>
                <a:spcPts val="500"/>
              </a:spcBef>
              <a:spcAft>
                <a:spcPts val="500"/>
              </a:spcAft>
              <a:buSzPts val="800"/>
              <a:buChar char="•"/>
              <a:defRPr sz="800"/>
            </a:lvl9pPr>
          </a:lstStyle>
          <a:p>
            <a:endParaRPr/>
          </a:p>
        </p:txBody>
      </p:sp>
      <p:sp>
        <p:nvSpPr>
          <p:cNvPr id="194" name="Google Shape;194;p22"/>
          <p:cNvSpPr txBox="1">
            <a:spLocks noGrp="1"/>
          </p:cNvSpPr>
          <p:nvPr>
            <p:ph type="body" idx="6"/>
          </p:nvPr>
        </p:nvSpPr>
        <p:spPr>
          <a:xfrm>
            <a:off x="3246950" y="3606800"/>
            <a:ext cx="2650200" cy="13653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b="1"/>
            </a:lvl1pPr>
            <a:lvl2pPr marL="914400" lvl="1" indent="-292100" rtl="0">
              <a:spcBef>
                <a:spcPts val="500"/>
              </a:spcBef>
              <a:spcAft>
                <a:spcPts val="0"/>
              </a:spcAft>
              <a:buSzPts val="1000"/>
              <a:buChar char="–"/>
              <a:defRPr sz="1000" b="1"/>
            </a:lvl2pPr>
            <a:lvl3pPr marL="1371600" lvl="2" indent="-292100" rtl="0">
              <a:spcBef>
                <a:spcPts val="500"/>
              </a:spcBef>
              <a:spcAft>
                <a:spcPts val="0"/>
              </a:spcAft>
              <a:buSzPts val="1000"/>
              <a:buChar char="•"/>
              <a:defRPr sz="1000" b="1"/>
            </a:lvl3pPr>
            <a:lvl4pPr marL="1828800" lvl="3" indent="-292100" rtl="0">
              <a:spcBef>
                <a:spcPts val="500"/>
              </a:spcBef>
              <a:spcAft>
                <a:spcPts val="0"/>
              </a:spcAft>
              <a:buSzPts val="1000"/>
              <a:buChar char="–"/>
              <a:defRPr sz="1000" b="1"/>
            </a:lvl4pPr>
            <a:lvl5pPr marL="2286000" lvl="4" indent="-292100" rtl="0">
              <a:spcBef>
                <a:spcPts val="500"/>
              </a:spcBef>
              <a:spcAft>
                <a:spcPts val="0"/>
              </a:spcAft>
              <a:buSzPts val="1000"/>
              <a:buChar char="•"/>
              <a:defRPr sz="1000" b="1"/>
            </a:lvl5pPr>
            <a:lvl6pPr marL="2743200" lvl="5" indent="-292100" rtl="0">
              <a:spcBef>
                <a:spcPts val="500"/>
              </a:spcBef>
              <a:spcAft>
                <a:spcPts val="0"/>
              </a:spcAft>
              <a:buSzPts val="1000"/>
              <a:buChar char="–"/>
              <a:defRPr sz="1000" b="1"/>
            </a:lvl6pPr>
            <a:lvl7pPr marL="3200400" lvl="6" indent="-292100" rtl="0">
              <a:spcBef>
                <a:spcPts val="500"/>
              </a:spcBef>
              <a:spcAft>
                <a:spcPts val="0"/>
              </a:spcAft>
              <a:buSzPts val="1000"/>
              <a:buChar char="•"/>
              <a:defRPr sz="1000" b="1"/>
            </a:lvl7pPr>
            <a:lvl8pPr marL="3657600" lvl="7" indent="-292100" rtl="0">
              <a:spcBef>
                <a:spcPts val="500"/>
              </a:spcBef>
              <a:spcAft>
                <a:spcPts val="0"/>
              </a:spcAft>
              <a:buSzPts val="1000"/>
              <a:buChar char="–"/>
              <a:defRPr sz="1000" b="1"/>
            </a:lvl8pPr>
            <a:lvl9pPr marL="4114800" lvl="8" indent="-292100" rtl="0">
              <a:spcBef>
                <a:spcPts val="500"/>
              </a:spcBef>
              <a:spcAft>
                <a:spcPts val="500"/>
              </a:spcAft>
              <a:buSzPts val="1000"/>
              <a:buChar char="•"/>
              <a:defRPr sz="1000" b="1"/>
            </a:lvl9pPr>
          </a:lstStyle>
          <a:p>
            <a:endParaRPr/>
          </a:p>
        </p:txBody>
      </p:sp>
      <p:sp>
        <p:nvSpPr>
          <p:cNvPr id="195" name="Google Shape;195;p22"/>
          <p:cNvSpPr txBox="1">
            <a:spLocks noGrp="1"/>
          </p:cNvSpPr>
          <p:nvPr>
            <p:ph type="title"/>
          </p:nvPr>
        </p:nvSpPr>
        <p:spPr>
          <a:xfrm>
            <a:off x="303350" y="1299600"/>
            <a:ext cx="2675700" cy="1599000"/>
          </a:xfrm>
          <a:prstGeom prst="rect">
            <a:avLst/>
          </a:prstGeom>
        </p:spPr>
        <p:txBody>
          <a:bodyPr spcFirstLastPara="1" wrap="square" lIns="0" tIns="0" rIns="0" bIns="0" anchor="ctr" anchorCtr="0">
            <a:noAutofit/>
          </a:bodyPr>
          <a:lstStyle>
            <a:lvl1pPr lvl="0" rtl="0">
              <a:spcBef>
                <a:spcPts val="0"/>
              </a:spcBef>
              <a:spcAft>
                <a:spcPts val="0"/>
              </a:spcAft>
              <a:buNone/>
              <a:defRPr sz="1600">
                <a:solidFill>
                  <a:srgbClr val="FFFFFF"/>
                </a:solidFill>
              </a:defRPr>
            </a:lvl1pPr>
            <a:lvl2pPr lvl="1" rtl="0">
              <a:spcBef>
                <a:spcPts val="0"/>
              </a:spcBef>
              <a:spcAft>
                <a:spcPts val="0"/>
              </a:spcAft>
              <a:buNone/>
              <a:defRPr sz="1600">
                <a:solidFill>
                  <a:srgbClr val="FFFFFF"/>
                </a:solidFill>
              </a:defRPr>
            </a:lvl2pPr>
            <a:lvl3pPr lvl="2" rtl="0">
              <a:spcBef>
                <a:spcPts val="0"/>
              </a:spcBef>
              <a:spcAft>
                <a:spcPts val="0"/>
              </a:spcAft>
              <a:buNone/>
              <a:defRPr sz="1600">
                <a:solidFill>
                  <a:srgbClr val="FFFFFF"/>
                </a:solidFill>
              </a:defRPr>
            </a:lvl3pPr>
            <a:lvl4pPr lvl="3" rtl="0">
              <a:spcBef>
                <a:spcPts val="0"/>
              </a:spcBef>
              <a:spcAft>
                <a:spcPts val="0"/>
              </a:spcAft>
              <a:buNone/>
              <a:defRPr sz="1600">
                <a:solidFill>
                  <a:srgbClr val="FFFFFF"/>
                </a:solidFill>
              </a:defRPr>
            </a:lvl4pPr>
            <a:lvl5pPr lvl="4" rtl="0">
              <a:spcBef>
                <a:spcPts val="0"/>
              </a:spcBef>
              <a:spcAft>
                <a:spcPts val="0"/>
              </a:spcAft>
              <a:buNone/>
              <a:defRPr sz="1600">
                <a:solidFill>
                  <a:srgbClr val="FFFFFF"/>
                </a:solidFill>
              </a:defRPr>
            </a:lvl5pPr>
            <a:lvl6pPr lvl="5" rtl="0">
              <a:spcBef>
                <a:spcPts val="0"/>
              </a:spcBef>
              <a:spcAft>
                <a:spcPts val="0"/>
              </a:spcAft>
              <a:buNone/>
              <a:defRPr sz="1600">
                <a:solidFill>
                  <a:srgbClr val="FFFFFF"/>
                </a:solidFill>
              </a:defRPr>
            </a:lvl6pPr>
            <a:lvl7pPr lvl="6" rtl="0">
              <a:spcBef>
                <a:spcPts val="0"/>
              </a:spcBef>
              <a:spcAft>
                <a:spcPts val="0"/>
              </a:spcAft>
              <a:buNone/>
              <a:defRPr sz="1600">
                <a:solidFill>
                  <a:srgbClr val="FFFFFF"/>
                </a:solidFill>
              </a:defRPr>
            </a:lvl7pPr>
            <a:lvl8pPr lvl="7" rtl="0">
              <a:spcBef>
                <a:spcPts val="0"/>
              </a:spcBef>
              <a:spcAft>
                <a:spcPts val="0"/>
              </a:spcAft>
              <a:buNone/>
              <a:defRPr sz="1600">
                <a:solidFill>
                  <a:srgbClr val="FFFFFF"/>
                </a:solidFill>
              </a:defRPr>
            </a:lvl8pPr>
            <a:lvl9pPr lvl="8" rtl="0">
              <a:spcBef>
                <a:spcPts val="0"/>
              </a:spcBef>
              <a:spcAft>
                <a:spcPts val="0"/>
              </a:spcAft>
              <a:buNone/>
              <a:defRPr sz="1600">
                <a:solidFill>
                  <a:srgbClr val="FFFFFF"/>
                </a:solidFill>
              </a:defRPr>
            </a:lvl9pPr>
          </a:lstStyle>
          <a:p>
            <a:endParaRPr/>
          </a:p>
        </p:txBody>
      </p:sp>
      <p:sp>
        <p:nvSpPr>
          <p:cNvPr id="196" name="Google Shape;196;p22"/>
          <p:cNvSpPr txBox="1">
            <a:spLocks noGrp="1"/>
          </p:cNvSpPr>
          <p:nvPr>
            <p:ph type="title" idx="7"/>
          </p:nvPr>
        </p:nvSpPr>
        <p:spPr>
          <a:xfrm>
            <a:off x="332200" y="3013300"/>
            <a:ext cx="2675700" cy="273300"/>
          </a:xfrm>
          <a:prstGeom prst="rect">
            <a:avLst/>
          </a:prstGeom>
        </p:spPr>
        <p:txBody>
          <a:bodyPr spcFirstLastPara="1" wrap="square" lIns="0" tIns="0" rIns="0" bIns="0" anchor="ctr" anchorCtr="0">
            <a:noAutofit/>
          </a:bodyPr>
          <a:lstStyle>
            <a:lvl1pPr lvl="0" rtl="0">
              <a:spcBef>
                <a:spcPts val="0"/>
              </a:spcBef>
              <a:spcAft>
                <a:spcPts val="0"/>
              </a:spcAft>
              <a:buNone/>
              <a:defRPr sz="1200" b="1">
                <a:solidFill>
                  <a:srgbClr val="FFFFFF"/>
                </a:solidFill>
                <a:latin typeface="Arial"/>
                <a:ea typeface="Arial"/>
                <a:cs typeface="Arial"/>
                <a:sym typeface="Arial"/>
              </a:defRPr>
            </a:lvl1pPr>
            <a:lvl2pPr lvl="1" rtl="0">
              <a:spcBef>
                <a:spcPts val="0"/>
              </a:spcBef>
              <a:spcAft>
                <a:spcPts val="0"/>
              </a:spcAft>
              <a:buNone/>
              <a:defRPr sz="1200">
                <a:solidFill>
                  <a:srgbClr val="FFFFFF"/>
                </a:solidFill>
              </a:defRPr>
            </a:lvl2pPr>
            <a:lvl3pPr lvl="2" rtl="0">
              <a:spcBef>
                <a:spcPts val="0"/>
              </a:spcBef>
              <a:spcAft>
                <a:spcPts val="0"/>
              </a:spcAft>
              <a:buNone/>
              <a:defRPr sz="1200">
                <a:solidFill>
                  <a:srgbClr val="FFFFFF"/>
                </a:solidFill>
              </a:defRPr>
            </a:lvl3pPr>
            <a:lvl4pPr lvl="3" rtl="0">
              <a:spcBef>
                <a:spcPts val="0"/>
              </a:spcBef>
              <a:spcAft>
                <a:spcPts val="0"/>
              </a:spcAft>
              <a:buNone/>
              <a:defRPr sz="1200">
                <a:solidFill>
                  <a:srgbClr val="FFFFFF"/>
                </a:solidFill>
              </a:defRPr>
            </a:lvl4pPr>
            <a:lvl5pPr lvl="4" rtl="0">
              <a:spcBef>
                <a:spcPts val="0"/>
              </a:spcBef>
              <a:spcAft>
                <a:spcPts val="0"/>
              </a:spcAft>
              <a:buNone/>
              <a:defRPr sz="1200">
                <a:solidFill>
                  <a:srgbClr val="FFFFFF"/>
                </a:solidFill>
              </a:defRPr>
            </a:lvl5pPr>
            <a:lvl6pPr lvl="5" rtl="0">
              <a:spcBef>
                <a:spcPts val="0"/>
              </a:spcBef>
              <a:spcAft>
                <a:spcPts val="0"/>
              </a:spcAft>
              <a:buNone/>
              <a:defRPr sz="1200">
                <a:solidFill>
                  <a:srgbClr val="FFFFFF"/>
                </a:solidFill>
              </a:defRPr>
            </a:lvl6pPr>
            <a:lvl7pPr lvl="6" rtl="0">
              <a:spcBef>
                <a:spcPts val="0"/>
              </a:spcBef>
              <a:spcAft>
                <a:spcPts val="0"/>
              </a:spcAft>
              <a:buNone/>
              <a:defRPr sz="1200">
                <a:solidFill>
                  <a:srgbClr val="FFFFFF"/>
                </a:solidFill>
              </a:defRPr>
            </a:lvl7pPr>
            <a:lvl8pPr lvl="7" rtl="0">
              <a:spcBef>
                <a:spcPts val="0"/>
              </a:spcBef>
              <a:spcAft>
                <a:spcPts val="0"/>
              </a:spcAft>
              <a:buNone/>
              <a:defRPr sz="1200">
                <a:solidFill>
                  <a:srgbClr val="FFFFFF"/>
                </a:solidFill>
              </a:defRPr>
            </a:lvl8pPr>
            <a:lvl9pPr lvl="8" rtl="0">
              <a:spcBef>
                <a:spcPts val="0"/>
              </a:spcBef>
              <a:spcAft>
                <a:spcPts val="0"/>
              </a:spcAft>
              <a:buNone/>
              <a:defRPr sz="1200">
                <a:solidFill>
                  <a:srgbClr val="FFFFFF"/>
                </a:solidFill>
              </a:defRPr>
            </a:lvl9pPr>
          </a:lstStyle>
          <a:p>
            <a:endParaRPr/>
          </a:p>
        </p:txBody>
      </p:sp>
      <p:sp>
        <p:nvSpPr>
          <p:cNvPr id="197" name="Google Shape;197;p22"/>
          <p:cNvSpPr txBox="1">
            <a:spLocks noGrp="1"/>
          </p:cNvSpPr>
          <p:nvPr>
            <p:ph type="body" idx="8"/>
          </p:nvPr>
        </p:nvSpPr>
        <p:spPr>
          <a:xfrm>
            <a:off x="748275" y="3286600"/>
            <a:ext cx="2197500" cy="1479300"/>
          </a:xfrm>
          <a:prstGeom prst="rect">
            <a:avLst/>
          </a:prstGeom>
        </p:spPr>
        <p:txBody>
          <a:bodyPr spcFirstLastPara="1" wrap="square" lIns="0" tIns="0" rIns="0" bIns="0" anchor="t" anchorCtr="0">
            <a:noAutofit/>
          </a:bodyPr>
          <a:lstStyle>
            <a:lvl1pPr marL="457200" lvl="0" indent="-292100" rtl="0">
              <a:spcBef>
                <a:spcPts val="0"/>
              </a:spcBef>
              <a:spcAft>
                <a:spcPts val="0"/>
              </a:spcAft>
              <a:buClr>
                <a:srgbClr val="FFFFFF"/>
              </a:buClr>
              <a:buSzPts val="1000"/>
              <a:buChar char="•"/>
              <a:defRPr sz="1000">
                <a:solidFill>
                  <a:srgbClr val="FFFFFF"/>
                </a:solidFill>
              </a:defRPr>
            </a:lvl1pPr>
            <a:lvl2pPr marL="914400" lvl="1" indent="-292100" rtl="0">
              <a:spcBef>
                <a:spcPts val="500"/>
              </a:spcBef>
              <a:spcAft>
                <a:spcPts val="0"/>
              </a:spcAft>
              <a:buClr>
                <a:srgbClr val="FFFFFF"/>
              </a:buClr>
              <a:buSzPts val="1000"/>
              <a:buChar char="–"/>
              <a:defRPr sz="1000">
                <a:solidFill>
                  <a:srgbClr val="FFFFFF"/>
                </a:solidFill>
              </a:defRPr>
            </a:lvl2pPr>
            <a:lvl3pPr marL="1371600" lvl="2" indent="-292100" rtl="0">
              <a:spcBef>
                <a:spcPts val="500"/>
              </a:spcBef>
              <a:spcAft>
                <a:spcPts val="0"/>
              </a:spcAft>
              <a:buClr>
                <a:srgbClr val="FFFFFF"/>
              </a:buClr>
              <a:buSzPts val="1000"/>
              <a:buChar char="•"/>
              <a:defRPr sz="1000">
                <a:solidFill>
                  <a:srgbClr val="FFFFFF"/>
                </a:solidFill>
              </a:defRPr>
            </a:lvl3pPr>
            <a:lvl4pPr marL="1828800" lvl="3" indent="-292100" rtl="0">
              <a:spcBef>
                <a:spcPts val="500"/>
              </a:spcBef>
              <a:spcAft>
                <a:spcPts val="0"/>
              </a:spcAft>
              <a:buClr>
                <a:srgbClr val="FFFFFF"/>
              </a:buClr>
              <a:buSzPts val="1000"/>
              <a:buChar char="–"/>
              <a:defRPr sz="1000">
                <a:solidFill>
                  <a:srgbClr val="FFFFFF"/>
                </a:solidFill>
              </a:defRPr>
            </a:lvl4pPr>
            <a:lvl5pPr marL="2286000" lvl="4" indent="-292100" rtl="0">
              <a:spcBef>
                <a:spcPts val="500"/>
              </a:spcBef>
              <a:spcAft>
                <a:spcPts val="0"/>
              </a:spcAft>
              <a:buClr>
                <a:srgbClr val="FFFFFF"/>
              </a:buClr>
              <a:buSzPts val="1000"/>
              <a:buChar char="•"/>
              <a:defRPr sz="1000">
                <a:solidFill>
                  <a:srgbClr val="FFFFFF"/>
                </a:solidFill>
              </a:defRPr>
            </a:lvl5pPr>
            <a:lvl6pPr marL="2743200" lvl="5" indent="-292100" rtl="0">
              <a:spcBef>
                <a:spcPts val="500"/>
              </a:spcBef>
              <a:spcAft>
                <a:spcPts val="0"/>
              </a:spcAft>
              <a:buClr>
                <a:srgbClr val="FFFFFF"/>
              </a:buClr>
              <a:buSzPts val="1000"/>
              <a:buChar char="–"/>
              <a:defRPr sz="1000">
                <a:solidFill>
                  <a:srgbClr val="FFFFFF"/>
                </a:solidFill>
              </a:defRPr>
            </a:lvl6pPr>
            <a:lvl7pPr marL="3200400" lvl="6" indent="-292100" rtl="0">
              <a:spcBef>
                <a:spcPts val="500"/>
              </a:spcBef>
              <a:spcAft>
                <a:spcPts val="0"/>
              </a:spcAft>
              <a:buClr>
                <a:srgbClr val="FFFFFF"/>
              </a:buClr>
              <a:buSzPts val="1000"/>
              <a:buChar char="•"/>
              <a:defRPr sz="1000">
                <a:solidFill>
                  <a:srgbClr val="FFFFFF"/>
                </a:solidFill>
              </a:defRPr>
            </a:lvl7pPr>
            <a:lvl8pPr marL="3657600" lvl="7" indent="-292100" rtl="0">
              <a:spcBef>
                <a:spcPts val="500"/>
              </a:spcBef>
              <a:spcAft>
                <a:spcPts val="0"/>
              </a:spcAft>
              <a:buClr>
                <a:srgbClr val="FFFFFF"/>
              </a:buClr>
              <a:buSzPts val="1000"/>
              <a:buChar char="–"/>
              <a:defRPr sz="1000">
                <a:solidFill>
                  <a:srgbClr val="FFFFFF"/>
                </a:solidFill>
              </a:defRPr>
            </a:lvl8pPr>
            <a:lvl9pPr marL="4114800" lvl="8" indent="-292100" rtl="0">
              <a:spcBef>
                <a:spcPts val="500"/>
              </a:spcBef>
              <a:spcAft>
                <a:spcPts val="500"/>
              </a:spcAft>
              <a:buClr>
                <a:srgbClr val="FFFFFF"/>
              </a:buClr>
              <a:buSzPts val="1000"/>
              <a:buChar char="•"/>
              <a:defRPr sz="1000">
                <a:solidFill>
                  <a:srgbClr val="FFFFFF"/>
                </a:solidFill>
              </a:defRPr>
            </a:lvl9pPr>
          </a:lstStyle>
          <a:p>
            <a:endParaRPr/>
          </a:p>
        </p:txBody>
      </p:sp>
      <p:sp>
        <p:nvSpPr>
          <p:cNvPr id="198" name="Google Shape;198;p2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ppendix 1">
  <p:cSld name="CUSTOM_14">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3"/>
          <p:cNvSpPr/>
          <p:nvPr/>
        </p:nvSpPr>
        <p:spPr>
          <a:xfrm>
            <a:off x="0" y="0"/>
            <a:ext cx="9144000" cy="5143500"/>
          </a:xfrm>
          <a:prstGeom prst="rect">
            <a:avLst/>
          </a:prstGeom>
          <a:solidFill>
            <a:srgbClr val="000000">
              <a:alpha val="553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1" name="Google Shape;201;p23"/>
          <p:cNvSpPr txBox="1"/>
          <p:nvPr/>
        </p:nvSpPr>
        <p:spPr>
          <a:xfrm>
            <a:off x="2909475" y="2693194"/>
            <a:ext cx="3594000" cy="341400"/>
          </a:xfrm>
          <a:prstGeom prst="rect">
            <a:avLst/>
          </a:prstGeom>
          <a:solidFill>
            <a:schemeClr val="accent4"/>
          </a:solidFill>
          <a:ln>
            <a:noFill/>
          </a:ln>
        </p:spPr>
        <p:txBody>
          <a:bodyPr spcFirstLastPara="1" wrap="square" lIns="0" tIns="102875" rIns="0" bIns="0" anchor="b" anchorCtr="0">
            <a:noAutofit/>
          </a:bodyPr>
          <a:lstStyle/>
          <a:p>
            <a:pPr marL="0" marR="0" lvl="0" indent="0" algn="ctr" rtl="0">
              <a:spcBef>
                <a:spcPts val="0"/>
              </a:spcBef>
              <a:spcAft>
                <a:spcPts val="0"/>
              </a:spcAft>
              <a:buNone/>
            </a:pPr>
            <a:r>
              <a:rPr lang="en" sz="5400">
                <a:solidFill>
                  <a:schemeClr val="lt1"/>
                </a:solidFill>
                <a:latin typeface="Georgia"/>
                <a:ea typeface="Georgia"/>
                <a:cs typeface="Georgia"/>
                <a:sym typeface="Georgia"/>
              </a:rPr>
              <a:t>Appendix</a:t>
            </a:r>
            <a:endParaRPr sz="54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_20">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332185" y="324001"/>
            <a:ext cx="8479500" cy="1040400"/>
          </a:xfrm>
          <a:prstGeom prst="rect">
            <a:avLst/>
          </a:prstGeom>
        </p:spPr>
        <p:txBody>
          <a:bodyPr spcFirstLastPara="1" wrap="square" lIns="0" tIns="0" rIns="0" bIns="0" anchor="t" anchorCtr="0">
            <a:noAutofit/>
          </a:bodyPr>
          <a:lstStyle>
            <a:lvl1pPr lvl="0" rtl="0">
              <a:spcBef>
                <a:spcPts val="0"/>
              </a:spcBef>
              <a:spcAft>
                <a:spcPts val="0"/>
              </a:spcAft>
              <a:buNone/>
              <a:defRPr>
                <a:latin typeface="Arial"/>
                <a:ea typeface="Arial"/>
                <a:cs typeface="Arial"/>
                <a:sym typeface="Aria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 4">
  <p:cSld name="CUSTOM_9">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25"/>
          <p:cNvSpPr/>
          <p:nvPr/>
        </p:nvSpPr>
        <p:spPr>
          <a:xfrm>
            <a:off x="0" y="0"/>
            <a:ext cx="9144000" cy="5143500"/>
          </a:xfrm>
          <a:prstGeom prst="rect">
            <a:avLst/>
          </a:prstGeom>
          <a:solidFill>
            <a:srgbClr val="000000">
              <a:alpha val="5418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6" name="Google Shape;206;p25"/>
          <p:cNvSpPr txBox="1">
            <a:spLocks noGrp="1"/>
          </p:cNvSpPr>
          <p:nvPr>
            <p:ph type="subTitle" idx="1"/>
          </p:nvPr>
        </p:nvSpPr>
        <p:spPr>
          <a:xfrm>
            <a:off x="3477475" y="1924375"/>
            <a:ext cx="1992900" cy="590100"/>
          </a:xfrm>
          <a:prstGeom prst="rect">
            <a:avLst/>
          </a:prstGeom>
          <a:solidFill>
            <a:schemeClr val="accent3"/>
          </a:solidFill>
          <a:ln>
            <a:noFill/>
          </a:ln>
        </p:spPr>
        <p:txBody>
          <a:bodyPr spcFirstLastPara="1" wrap="square" lIns="0" tIns="0" rIns="0" bIns="0" anchor="ctr" anchorCtr="0">
            <a:noAutofit/>
          </a:bodyPr>
          <a:lstStyle>
            <a:lvl1pPr lvl="0" algn="ctr" rtl="0">
              <a:spcBef>
                <a:spcPts val="0"/>
              </a:spcBef>
              <a:spcAft>
                <a:spcPts val="0"/>
              </a:spcAft>
              <a:buNone/>
              <a:defRPr sz="2600">
                <a:solidFill>
                  <a:srgbClr val="FFFFFF"/>
                </a:solidFill>
                <a:latin typeface="Georgia"/>
                <a:ea typeface="Georgia"/>
                <a:cs typeface="Georgia"/>
                <a:sym typeface="Georgia"/>
              </a:defRPr>
            </a:lvl1pPr>
            <a:lvl2pPr lvl="1" algn="ctr" rtl="0">
              <a:spcBef>
                <a:spcPts val="0"/>
              </a:spcBef>
              <a:spcAft>
                <a:spcPts val="0"/>
              </a:spcAft>
              <a:buNone/>
              <a:defRPr sz="2600">
                <a:solidFill>
                  <a:srgbClr val="FFFFFF"/>
                </a:solidFill>
                <a:latin typeface="Georgia"/>
                <a:ea typeface="Georgia"/>
                <a:cs typeface="Georgia"/>
                <a:sym typeface="Georgia"/>
              </a:defRPr>
            </a:lvl2pPr>
            <a:lvl3pPr lvl="2" algn="ctr" rtl="0">
              <a:spcBef>
                <a:spcPts val="0"/>
              </a:spcBef>
              <a:spcAft>
                <a:spcPts val="0"/>
              </a:spcAft>
              <a:buNone/>
              <a:defRPr sz="2600">
                <a:solidFill>
                  <a:srgbClr val="FFFFFF"/>
                </a:solidFill>
                <a:latin typeface="Georgia"/>
                <a:ea typeface="Georgia"/>
                <a:cs typeface="Georgia"/>
                <a:sym typeface="Georgia"/>
              </a:defRPr>
            </a:lvl3pPr>
            <a:lvl4pPr lvl="3" algn="ctr" rtl="0">
              <a:spcBef>
                <a:spcPts val="0"/>
              </a:spcBef>
              <a:spcAft>
                <a:spcPts val="0"/>
              </a:spcAft>
              <a:buNone/>
              <a:defRPr sz="2600">
                <a:solidFill>
                  <a:srgbClr val="FFFFFF"/>
                </a:solidFill>
                <a:latin typeface="Georgia"/>
                <a:ea typeface="Georgia"/>
                <a:cs typeface="Georgia"/>
                <a:sym typeface="Georgia"/>
              </a:defRPr>
            </a:lvl4pPr>
            <a:lvl5pPr lvl="4" algn="ctr" rtl="0">
              <a:spcBef>
                <a:spcPts val="0"/>
              </a:spcBef>
              <a:spcAft>
                <a:spcPts val="0"/>
              </a:spcAft>
              <a:buNone/>
              <a:defRPr sz="2600">
                <a:solidFill>
                  <a:srgbClr val="FFFFFF"/>
                </a:solidFill>
                <a:latin typeface="Georgia"/>
                <a:ea typeface="Georgia"/>
                <a:cs typeface="Georgia"/>
                <a:sym typeface="Georgia"/>
              </a:defRPr>
            </a:lvl5pPr>
            <a:lvl6pPr lvl="5" algn="ctr" rtl="0">
              <a:spcBef>
                <a:spcPts val="0"/>
              </a:spcBef>
              <a:spcAft>
                <a:spcPts val="0"/>
              </a:spcAft>
              <a:buNone/>
              <a:defRPr sz="2600">
                <a:solidFill>
                  <a:srgbClr val="FFFFFF"/>
                </a:solidFill>
                <a:latin typeface="Georgia"/>
                <a:ea typeface="Georgia"/>
                <a:cs typeface="Georgia"/>
                <a:sym typeface="Georgia"/>
              </a:defRPr>
            </a:lvl6pPr>
            <a:lvl7pPr lvl="6" algn="ctr" rtl="0">
              <a:spcBef>
                <a:spcPts val="0"/>
              </a:spcBef>
              <a:spcAft>
                <a:spcPts val="0"/>
              </a:spcAft>
              <a:buNone/>
              <a:defRPr sz="2600">
                <a:solidFill>
                  <a:srgbClr val="FFFFFF"/>
                </a:solidFill>
                <a:latin typeface="Georgia"/>
                <a:ea typeface="Georgia"/>
                <a:cs typeface="Georgia"/>
                <a:sym typeface="Georgia"/>
              </a:defRPr>
            </a:lvl7pPr>
            <a:lvl8pPr lvl="7" algn="ctr" rtl="0">
              <a:spcBef>
                <a:spcPts val="0"/>
              </a:spcBef>
              <a:spcAft>
                <a:spcPts val="0"/>
              </a:spcAft>
              <a:buNone/>
              <a:defRPr sz="2600">
                <a:solidFill>
                  <a:srgbClr val="FFFFFF"/>
                </a:solidFill>
                <a:latin typeface="Georgia"/>
                <a:ea typeface="Georgia"/>
                <a:cs typeface="Georgia"/>
                <a:sym typeface="Georgia"/>
              </a:defRPr>
            </a:lvl8pPr>
            <a:lvl9pPr lvl="8" algn="ctr" rtl="0">
              <a:spcBef>
                <a:spcPts val="0"/>
              </a:spcBef>
              <a:spcAft>
                <a:spcPts val="0"/>
              </a:spcAft>
              <a:buNone/>
              <a:defRPr sz="2600">
                <a:solidFill>
                  <a:srgbClr val="FFFFFF"/>
                </a:solidFill>
                <a:latin typeface="Georgia"/>
                <a:ea typeface="Georgia"/>
                <a:cs typeface="Georgia"/>
                <a:sym typeface="Georgia"/>
              </a:defRPr>
            </a:lvl9pPr>
          </a:lstStyle>
          <a:p>
            <a:endParaRPr/>
          </a:p>
        </p:txBody>
      </p:sp>
      <p:sp>
        <p:nvSpPr>
          <p:cNvPr id="207" name="Google Shape;207;p25"/>
          <p:cNvSpPr txBox="1">
            <a:spLocks noGrp="1"/>
          </p:cNvSpPr>
          <p:nvPr>
            <p:ph type="subTitle" idx="2"/>
          </p:nvPr>
        </p:nvSpPr>
        <p:spPr>
          <a:xfrm>
            <a:off x="4074625" y="2475800"/>
            <a:ext cx="2439300" cy="590100"/>
          </a:xfrm>
          <a:prstGeom prst="rect">
            <a:avLst/>
          </a:prstGeom>
          <a:solidFill>
            <a:schemeClr val="accent3"/>
          </a:solidFill>
          <a:ln>
            <a:noFill/>
          </a:ln>
        </p:spPr>
        <p:txBody>
          <a:bodyPr spcFirstLastPara="1" wrap="square" lIns="0" tIns="0" rIns="0" bIns="0" anchor="ctr" anchorCtr="0">
            <a:noAutofit/>
          </a:bodyPr>
          <a:lstStyle>
            <a:lvl1pPr lvl="0" algn="ctr" rtl="0">
              <a:spcBef>
                <a:spcPts val="0"/>
              </a:spcBef>
              <a:spcAft>
                <a:spcPts val="0"/>
              </a:spcAft>
              <a:buNone/>
              <a:defRPr sz="2600">
                <a:solidFill>
                  <a:srgbClr val="FFFFFF"/>
                </a:solidFill>
                <a:latin typeface="Georgia"/>
                <a:ea typeface="Georgia"/>
                <a:cs typeface="Georgia"/>
                <a:sym typeface="Georgia"/>
              </a:defRPr>
            </a:lvl1pPr>
            <a:lvl2pPr lvl="1" algn="ctr" rtl="0">
              <a:spcBef>
                <a:spcPts val="0"/>
              </a:spcBef>
              <a:spcAft>
                <a:spcPts val="0"/>
              </a:spcAft>
              <a:buNone/>
              <a:defRPr sz="2600">
                <a:solidFill>
                  <a:srgbClr val="FFFFFF"/>
                </a:solidFill>
                <a:latin typeface="Georgia"/>
                <a:ea typeface="Georgia"/>
                <a:cs typeface="Georgia"/>
                <a:sym typeface="Georgia"/>
              </a:defRPr>
            </a:lvl2pPr>
            <a:lvl3pPr lvl="2" algn="ctr" rtl="0">
              <a:spcBef>
                <a:spcPts val="0"/>
              </a:spcBef>
              <a:spcAft>
                <a:spcPts val="0"/>
              </a:spcAft>
              <a:buNone/>
              <a:defRPr sz="2600">
                <a:solidFill>
                  <a:srgbClr val="FFFFFF"/>
                </a:solidFill>
                <a:latin typeface="Georgia"/>
                <a:ea typeface="Georgia"/>
                <a:cs typeface="Georgia"/>
                <a:sym typeface="Georgia"/>
              </a:defRPr>
            </a:lvl3pPr>
            <a:lvl4pPr lvl="3" algn="ctr" rtl="0">
              <a:spcBef>
                <a:spcPts val="0"/>
              </a:spcBef>
              <a:spcAft>
                <a:spcPts val="0"/>
              </a:spcAft>
              <a:buNone/>
              <a:defRPr sz="2600">
                <a:solidFill>
                  <a:srgbClr val="FFFFFF"/>
                </a:solidFill>
                <a:latin typeface="Georgia"/>
                <a:ea typeface="Georgia"/>
                <a:cs typeface="Georgia"/>
                <a:sym typeface="Georgia"/>
              </a:defRPr>
            </a:lvl4pPr>
            <a:lvl5pPr lvl="4" algn="ctr" rtl="0">
              <a:spcBef>
                <a:spcPts val="0"/>
              </a:spcBef>
              <a:spcAft>
                <a:spcPts val="0"/>
              </a:spcAft>
              <a:buNone/>
              <a:defRPr sz="2600">
                <a:solidFill>
                  <a:srgbClr val="FFFFFF"/>
                </a:solidFill>
                <a:latin typeface="Georgia"/>
                <a:ea typeface="Georgia"/>
                <a:cs typeface="Georgia"/>
                <a:sym typeface="Georgia"/>
              </a:defRPr>
            </a:lvl5pPr>
            <a:lvl6pPr lvl="5" algn="ctr" rtl="0">
              <a:spcBef>
                <a:spcPts val="0"/>
              </a:spcBef>
              <a:spcAft>
                <a:spcPts val="0"/>
              </a:spcAft>
              <a:buNone/>
              <a:defRPr sz="2600">
                <a:solidFill>
                  <a:srgbClr val="FFFFFF"/>
                </a:solidFill>
                <a:latin typeface="Georgia"/>
                <a:ea typeface="Georgia"/>
                <a:cs typeface="Georgia"/>
                <a:sym typeface="Georgia"/>
              </a:defRPr>
            </a:lvl6pPr>
            <a:lvl7pPr lvl="6" algn="ctr" rtl="0">
              <a:spcBef>
                <a:spcPts val="0"/>
              </a:spcBef>
              <a:spcAft>
                <a:spcPts val="0"/>
              </a:spcAft>
              <a:buNone/>
              <a:defRPr sz="2600">
                <a:solidFill>
                  <a:srgbClr val="FFFFFF"/>
                </a:solidFill>
                <a:latin typeface="Georgia"/>
                <a:ea typeface="Georgia"/>
                <a:cs typeface="Georgia"/>
                <a:sym typeface="Georgia"/>
              </a:defRPr>
            </a:lvl7pPr>
            <a:lvl8pPr lvl="7" algn="ctr" rtl="0">
              <a:spcBef>
                <a:spcPts val="0"/>
              </a:spcBef>
              <a:spcAft>
                <a:spcPts val="0"/>
              </a:spcAft>
              <a:buNone/>
              <a:defRPr sz="2600">
                <a:solidFill>
                  <a:srgbClr val="FFFFFF"/>
                </a:solidFill>
                <a:latin typeface="Georgia"/>
                <a:ea typeface="Georgia"/>
                <a:cs typeface="Georgia"/>
                <a:sym typeface="Georgia"/>
              </a:defRPr>
            </a:lvl8pPr>
            <a:lvl9pPr lvl="8" algn="ctr" rtl="0">
              <a:spcBef>
                <a:spcPts val="0"/>
              </a:spcBef>
              <a:spcAft>
                <a:spcPts val="0"/>
              </a:spcAft>
              <a:buNone/>
              <a:defRPr sz="2600">
                <a:solidFill>
                  <a:srgbClr val="FFFFFF"/>
                </a:solidFill>
                <a:latin typeface="Georgia"/>
                <a:ea typeface="Georgia"/>
                <a:cs typeface="Georgia"/>
                <a:sym typeface="Georgia"/>
              </a:defRPr>
            </a:lvl9pPr>
          </a:lstStyle>
          <a:p>
            <a:endParaRPr/>
          </a:p>
        </p:txBody>
      </p:sp>
      <p:sp>
        <p:nvSpPr>
          <p:cNvPr id="208" name="Google Shape;208;p25"/>
          <p:cNvSpPr txBox="1">
            <a:spLocks noGrp="1"/>
          </p:cNvSpPr>
          <p:nvPr>
            <p:ph type="subTitle" idx="3"/>
          </p:nvPr>
        </p:nvSpPr>
        <p:spPr>
          <a:xfrm>
            <a:off x="132875" y="262900"/>
            <a:ext cx="4155900" cy="30249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3000" b="1">
                <a:solidFill>
                  <a:srgbClr val="FFFFFF"/>
                </a:solidFill>
                <a:latin typeface="Georgia"/>
                <a:ea typeface="Georgia"/>
                <a:cs typeface="Georgia"/>
                <a:sym typeface="Georgia"/>
              </a:defRPr>
            </a:lvl1pPr>
            <a:lvl2pPr lvl="1" rtl="0">
              <a:spcBef>
                <a:spcPts val="0"/>
              </a:spcBef>
              <a:spcAft>
                <a:spcPts val="0"/>
              </a:spcAft>
              <a:buNone/>
              <a:defRPr sz="23000" b="1">
                <a:solidFill>
                  <a:srgbClr val="FFFFFF"/>
                </a:solidFill>
                <a:latin typeface="Georgia"/>
                <a:ea typeface="Georgia"/>
                <a:cs typeface="Georgia"/>
                <a:sym typeface="Georgia"/>
              </a:defRPr>
            </a:lvl2pPr>
            <a:lvl3pPr lvl="2" rtl="0">
              <a:spcBef>
                <a:spcPts val="0"/>
              </a:spcBef>
              <a:spcAft>
                <a:spcPts val="0"/>
              </a:spcAft>
              <a:buNone/>
              <a:defRPr sz="23000" b="1">
                <a:solidFill>
                  <a:srgbClr val="FFFFFF"/>
                </a:solidFill>
                <a:latin typeface="Georgia"/>
                <a:ea typeface="Georgia"/>
                <a:cs typeface="Georgia"/>
                <a:sym typeface="Georgia"/>
              </a:defRPr>
            </a:lvl3pPr>
            <a:lvl4pPr lvl="3" rtl="0">
              <a:spcBef>
                <a:spcPts val="0"/>
              </a:spcBef>
              <a:spcAft>
                <a:spcPts val="0"/>
              </a:spcAft>
              <a:buNone/>
              <a:defRPr sz="23000" b="1">
                <a:solidFill>
                  <a:srgbClr val="FFFFFF"/>
                </a:solidFill>
                <a:latin typeface="Georgia"/>
                <a:ea typeface="Georgia"/>
                <a:cs typeface="Georgia"/>
                <a:sym typeface="Georgia"/>
              </a:defRPr>
            </a:lvl4pPr>
            <a:lvl5pPr lvl="4" rtl="0">
              <a:spcBef>
                <a:spcPts val="0"/>
              </a:spcBef>
              <a:spcAft>
                <a:spcPts val="0"/>
              </a:spcAft>
              <a:buNone/>
              <a:defRPr sz="23000" b="1">
                <a:solidFill>
                  <a:srgbClr val="FFFFFF"/>
                </a:solidFill>
                <a:latin typeface="Georgia"/>
                <a:ea typeface="Georgia"/>
                <a:cs typeface="Georgia"/>
                <a:sym typeface="Georgia"/>
              </a:defRPr>
            </a:lvl5pPr>
            <a:lvl6pPr lvl="5" rtl="0">
              <a:spcBef>
                <a:spcPts val="0"/>
              </a:spcBef>
              <a:spcAft>
                <a:spcPts val="0"/>
              </a:spcAft>
              <a:buNone/>
              <a:defRPr sz="23000" b="1">
                <a:solidFill>
                  <a:srgbClr val="FFFFFF"/>
                </a:solidFill>
                <a:latin typeface="Georgia"/>
                <a:ea typeface="Georgia"/>
                <a:cs typeface="Georgia"/>
                <a:sym typeface="Georgia"/>
              </a:defRPr>
            </a:lvl6pPr>
            <a:lvl7pPr lvl="6" rtl="0">
              <a:spcBef>
                <a:spcPts val="0"/>
              </a:spcBef>
              <a:spcAft>
                <a:spcPts val="0"/>
              </a:spcAft>
              <a:buNone/>
              <a:defRPr sz="23000" b="1">
                <a:solidFill>
                  <a:srgbClr val="FFFFFF"/>
                </a:solidFill>
                <a:latin typeface="Georgia"/>
                <a:ea typeface="Georgia"/>
                <a:cs typeface="Georgia"/>
                <a:sym typeface="Georgia"/>
              </a:defRPr>
            </a:lvl7pPr>
            <a:lvl8pPr lvl="7" rtl="0">
              <a:spcBef>
                <a:spcPts val="0"/>
              </a:spcBef>
              <a:spcAft>
                <a:spcPts val="0"/>
              </a:spcAft>
              <a:buNone/>
              <a:defRPr sz="23000" b="1">
                <a:solidFill>
                  <a:srgbClr val="FFFFFF"/>
                </a:solidFill>
                <a:latin typeface="Georgia"/>
                <a:ea typeface="Georgia"/>
                <a:cs typeface="Georgia"/>
                <a:sym typeface="Georgia"/>
              </a:defRPr>
            </a:lvl8pPr>
            <a:lvl9pPr lvl="8" rtl="0">
              <a:spcBef>
                <a:spcPts val="0"/>
              </a:spcBef>
              <a:spcAft>
                <a:spcPts val="0"/>
              </a:spcAft>
              <a:buNone/>
              <a:defRPr sz="23000" b="1">
                <a:solidFill>
                  <a:srgbClr val="FFFFFF"/>
                </a:solidFill>
                <a:latin typeface="Georgia"/>
                <a:ea typeface="Georgia"/>
                <a:cs typeface="Georgia"/>
                <a:sym typeface="Georgia"/>
              </a:defRPr>
            </a:lvl9pPr>
          </a:lstStyle>
          <a:p>
            <a:endParaRPr/>
          </a:p>
        </p:txBody>
      </p:sp>
      <p:sp>
        <p:nvSpPr>
          <p:cNvPr id="209" name="Google Shape;209;p25"/>
          <p:cNvSpPr txBox="1">
            <a:spLocks noGrp="1"/>
          </p:cNvSpPr>
          <p:nvPr>
            <p:ph type="subTitle" idx="4"/>
          </p:nvPr>
        </p:nvSpPr>
        <p:spPr>
          <a:xfrm>
            <a:off x="3477475" y="1668550"/>
            <a:ext cx="2686500" cy="2559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900">
                <a:solidFill>
                  <a:schemeClr val="dk2"/>
                </a:solidFill>
                <a:latin typeface="Georgia"/>
                <a:ea typeface="Georgia"/>
                <a:cs typeface="Georgia"/>
                <a:sym typeface="Georgia"/>
              </a:defRPr>
            </a:lvl1pPr>
            <a:lvl2pPr lvl="1" algn="ctr" rtl="0">
              <a:spcBef>
                <a:spcPts val="0"/>
              </a:spcBef>
              <a:spcAft>
                <a:spcPts val="0"/>
              </a:spcAft>
              <a:buNone/>
              <a:defRPr sz="2600">
                <a:solidFill>
                  <a:schemeClr val="dk2"/>
                </a:solidFill>
                <a:latin typeface="Georgia"/>
                <a:ea typeface="Georgia"/>
                <a:cs typeface="Georgia"/>
                <a:sym typeface="Georgia"/>
              </a:defRPr>
            </a:lvl2pPr>
            <a:lvl3pPr lvl="2" algn="ctr" rtl="0">
              <a:spcBef>
                <a:spcPts val="0"/>
              </a:spcBef>
              <a:spcAft>
                <a:spcPts val="0"/>
              </a:spcAft>
              <a:buNone/>
              <a:defRPr sz="2600">
                <a:solidFill>
                  <a:schemeClr val="dk2"/>
                </a:solidFill>
                <a:latin typeface="Georgia"/>
                <a:ea typeface="Georgia"/>
                <a:cs typeface="Georgia"/>
                <a:sym typeface="Georgia"/>
              </a:defRPr>
            </a:lvl3pPr>
            <a:lvl4pPr lvl="3" algn="ctr" rtl="0">
              <a:spcBef>
                <a:spcPts val="0"/>
              </a:spcBef>
              <a:spcAft>
                <a:spcPts val="0"/>
              </a:spcAft>
              <a:buNone/>
              <a:defRPr sz="2600">
                <a:solidFill>
                  <a:schemeClr val="dk2"/>
                </a:solidFill>
                <a:latin typeface="Georgia"/>
                <a:ea typeface="Georgia"/>
                <a:cs typeface="Georgia"/>
                <a:sym typeface="Georgia"/>
              </a:defRPr>
            </a:lvl4pPr>
            <a:lvl5pPr lvl="4" algn="ctr" rtl="0">
              <a:spcBef>
                <a:spcPts val="0"/>
              </a:spcBef>
              <a:spcAft>
                <a:spcPts val="0"/>
              </a:spcAft>
              <a:buNone/>
              <a:defRPr sz="2600">
                <a:solidFill>
                  <a:schemeClr val="dk2"/>
                </a:solidFill>
                <a:latin typeface="Georgia"/>
                <a:ea typeface="Georgia"/>
                <a:cs typeface="Georgia"/>
                <a:sym typeface="Georgia"/>
              </a:defRPr>
            </a:lvl5pPr>
            <a:lvl6pPr lvl="5" algn="ctr" rtl="0">
              <a:spcBef>
                <a:spcPts val="0"/>
              </a:spcBef>
              <a:spcAft>
                <a:spcPts val="0"/>
              </a:spcAft>
              <a:buNone/>
              <a:defRPr sz="2600">
                <a:solidFill>
                  <a:schemeClr val="dk2"/>
                </a:solidFill>
                <a:latin typeface="Georgia"/>
                <a:ea typeface="Georgia"/>
                <a:cs typeface="Georgia"/>
                <a:sym typeface="Georgia"/>
              </a:defRPr>
            </a:lvl6pPr>
            <a:lvl7pPr lvl="6" algn="ctr" rtl="0">
              <a:spcBef>
                <a:spcPts val="0"/>
              </a:spcBef>
              <a:spcAft>
                <a:spcPts val="0"/>
              </a:spcAft>
              <a:buNone/>
              <a:defRPr sz="2600">
                <a:solidFill>
                  <a:schemeClr val="dk2"/>
                </a:solidFill>
                <a:latin typeface="Georgia"/>
                <a:ea typeface="Georgia"/>
                <a:cs typeface="Georgia"/>
                <a:sym typeface="Georgia"/>
              </a:defRPr>
            </a:lvl7pPr>
            <a:lvl8pPr lvl="7" algn="ctr" rtl="0">
              <a:spcBef>
                <a:spcPts val="0"/>
              </a:spcBef>
              <a:spcAft>
                <a:spcPts val="0"/>
              </a:spcAft>
              <a:buNone/>
              <a:defRPr sz="2600">
                <a:solidFill>
                  <a:schemeClr val="dk2"/>
                </a:solidFill>
                <a:latin typeface="Georgia"/>
                <a:ea typeface="Georgia"/>
                <a:cs typeface="Georgia"/>
                <a:sym typeface="Georgia"/>
              </a:defRPr>
            </a:lvl8pPr>
            <a:lvl9pPr lvl="8" algn="ctr" rtl="0">
              <a:spcBef>
                <a:spcPts val="0"/>
              </a:spcBef>
              <a:spcAft>
                <a:spcPts val="0"/>
              </a:spcAft>
              <a:buNone/>
              <a:defRPr sz="2600">
                <a:solidFill>
                  <a:schemeClr val="dk2"/>
                </a:solidFill>
                <a:latin typeface="Georgia"/>
                <a:ea typeface="Georgia"/>
                <a:cs typeface="Georgia"/>
                <a:sym typeface="Georgia"/>
              </a:defRPr>
            </a:lvl9pPr>
          </a:lstStyle>
          <a:p>
            <a:endParaRPr/>
          </a:p>
        </p:txBody>
      </p:sp>
      <p:sp>
        <p:nvSpPr>
          <p:cNvPr id="210" name="Google Shape;210;p25"/>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rPr>
              <a:t>PwC CM(O) Advisory</a:t>
            </a:r>
            <a:endParaRPr sz="11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Title Slide - Photo Dark">
  <p:cSld name="1_Title Slide - Photo Dark">
    <p:bg>
      <p:bgPr>
        <a:solidFill>
          <a:srgbClr val="7D7D7D"/>
        </a:solidFill>
        <a:effectLst/>
      </p:bgPr>
    </p:bg>
    <p:spTree>
      <p:nvGrpSpPr>
        <p:cNvPr id="1" name="Shape 211"/>
        <p:cNvGrpSpPr/>
        <p:nvPr/>
      </p:nvGrpSpPr>
      <p:grpSpPr>
        <a:xfrm>
          <a:off x="0" y="0"/>
          <a:ext cx="0" cy="0"/>
          <a:chOff x="0" y="0"/>
          <a:chExt cx="0" cy="0"/>
        </a:xfrm>
      </p:grpSpPr>
      <p:pic>
        <p:nvPicPr>
          <p:cNvPr id="212" name="Google Shape;212;p26"/>
          <p:cNvPicPr preferRelativeResize="0"/>
          <p:nvPr/>
        </p:nvPicPr>
        <p:blipFill rotWithShape="1">
          <a:blip r:embed="rId2">
            <a:alphaModFix/>
          </a:blip>
          <a:srcRect/>
          <a:stretch/>
        </p:blipFill>
        <p:spPr>
          <a:xfrm>
            <a:off x="1191" y="1191"/>
            <a:ext cx="1190" cy="1190"/>
          </a:xfrm>
          <a:prstGeom prst="rect">
            <a:avLst/>
          </a:prstGeom>
          <a:noFill/>
          <a:ln>
            <a:noFill/>
          </a:ln>
        </p:spPr>
      </p:pic>
      <p:sp>
        <p:nvSpPr>
          <p:cNvPr id="213" name="Google Shape;213;p26"/>
          <p:cNvSpPr>
            <a:spLocks noGrp="1"/>
          </p:cNvSpPr>
          <p:nvPr>
            <p:ph type="pic" idx="2"/>
          </p:nvPr>
        </p:nvSpPr>
        <p:spPr>
          <a:xfrm>
            <a:off x="0" y="0"/>
            <a:ext cx="9144000" cy="5143500"/>
          </a:xfrm>
          <a:prstGeom prst="rect">
            <a:avLst/>
          </a:prstGeom>
          <a:solidFill>
            <a:srgbClr val="7D7D7D"/>
          </a:solid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R="0" lvl="2"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R="0" lvl="3"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R="0" lvl="4"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R="0" lvl="5"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6pPr>
            <a:lvl7pPr marR="0" lvl="6"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7pPr>
            <a:lvl8pPr marR="0" lvl="7" algn="l" rtl="0">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8pPr>
            <a:lvl9pPr marR="0" lvl="8" algn="l" rtl="0">
              <a:lnSpc>
                <a:spcPct val="100000"/>
              </a:lnSpc>
              <a:spcBef>
                <a:spcPts val="500"/>
              </a:spcBef>
              <a:spcAft>
                <a:spcPts val="500"/>
              </a:spcAft>
              <a:buClr>
                <a:schemeClr val="l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214" name="Google Shape;214;p26"/>
          <p:cNvSpPr/>
          <p:nvPr/>
        </p:nvSpPr>
        <p:spPr>
          <a:xfrm>
            <a:off x="0" y="0"/>
            <a:ext cx="9143963" cy="5143503"/>
          </a:xfrm>
          <a:custGeom>
            <a:avLst/>
            <a:gdLst/>
            <a:ahLst/>
            <a:cxnLst/>
            <a:rect l="l" t="t" r="r" b="b"/>
            <a:pathLst>
              <a:path w="25599" h="14399" extrusionOk="0">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8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15" name="Google Shape;215;p26"/>
          <p:cNvSpPr/>
          <p:nvPr/>
        </p:nvSpPr>
        <p:spPr>
          <a:xfrm>
            <a:off x="332184" y="1128713"/>
            <a:ext cx="4105200" cy="68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a:solidFill>
                <a:schemeClr val="lt1"/>
              </a:solidFill>
              <a:latin typeface="Arial"/>
              <a:ea typeface="Arial"/>
              <a:cs typeface="Arial"/>
              <a:sym typeface="Arial"/>
            </a:endParaRPr>
          </a:p>
        </p:txBody>
      </p:sp>
      <p:sp>
        <p:nvSpPr>
          <p:cNvPr id="216" name="Google Shape;216;p26"/>
          <p:cNvSpPr txBox="1">
            <a:spLocks noGrp="1"/>
          </p:cNvSpPr>
          <p:nvPr>
            <p:ph type="ctrTitle"/>
          </p:nvPr>
        </p:nvSpPr>
        <p:spPr>
          <a:xfrm>
            <a:off x="332184" y="1300163"/>
            <a:ext cx="4105200" cy="12717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2700"/>
              <a:buFont typeface="Georgia"/>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7" name="Google Shape;217;p26"/>
          <p:cNvSpPr txBox="1">
            <a:spLocks noGrp="1"/>
          </p:cNvSpPr>
          <p:nvPr>
            <p:ph type="subTitle" idx="1"/>
          </p:nvPr>
        </p:nvSpPr>
        <p:spPr>
          <a:xfrm>
            <a:off x="332185" y="3360420"/>
            <a:ext cx="2646600" cy="514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1100"/>
              <a:buNone/>
              <a:defRPr sz="1100" b="0">
                <a:solidFill>
                  <a:schemeClr val="lt1"/>
                </a:solidFill>
              </a:defRPr>
            </a:lvl1pPr>
            <a:lvl2pPr lvl="1" algn="l" rtl="0">
              <a:lnSpc>
                <a:spcPct val="100000"/>
              </a:lnSpc>
              <a:spcBef>
                <a:spcPts val="0"/>
              </a:spcBef>
              <a:spcAft>
                <a:spcPts val="0"/>
              </a:spcAft>
              <a:buClr>
                <a:schemeClr val="lt1"/>
              </a:buClr>
              <a:buSzPts val="1100"/>
              <a:buNone/>
              <a:defRPr sz="1100">
                <a:solidFill>
                  <a:schemeClr val="lt1"/>
                </a:solidFill>
              </a:defRPr>
            </a:lvl2pPr>
            <a:lvl3pPr lvl="2" algn="l" rtl="0">
              <a:lnSpc>
                <a:spcPct val="100000"/>
              </a:lnSpc>
              <a:spcBef>
                <a:spcPts val="0"/>
              </a:spcBef>
              <a:spcAft>
                <a:spcPts val="0"/>
              </a:spcAft>
              <a:buClr>
                <a:schemeClr val="lt1"/>
              </a:buClr>
              <a:buSzPts val="1100"/>
              <a:buNone/>
              <a:defRPr sz="1100">
                <a:solidFill>
                  <a:schemeClr val="lt1"/>
                </a:solidFill>
              </a:defRPr>
            </a:lvl3pPr>
            <a:lvl4pPr lvl="3" algn="l" rtl="0">
              <a:lnSpc>
                <a:spcPct val="100000"/>
              </a:lnSpc>
              <a:spcBef>
                <a:spcPts val="0"/>
              </a:spcBef>
              <a:spcAft>
                <a:spcPts val="0"/>
              </a:spcAft>
              <a:buClr>
                <a:schemeClr val="lt1"/>
              </a:buClr>
              <a:buSzPts val="1100"/>
              <a:buNone/>
              <a:defRPr sz="1100">
                <a:solidFill>
                  <a:schemeClr val="lt1"/>
                </a:solidFill>
              </a:defRPr>
            </a:lvl4pPr>
            <a:lvl5pPr lvl="4" algn="l" rtl="0">
              <a:lnSpc>
                <a:spcPct val="100000"/>
              </a:lnSpc>
              <a:spcBef>
                <a:spcPts val="0"/>
              </a:spcBef>
              <a:spcAft>
                <a:spcPts val="0"/>
              </a:spcAft>
              <a:buClr>
                <a:schemeClr val="lt1"/>
              </a:buClr>
              <a:buSzPts val="1100"/>
              <a:buNone/>
              <a:defRPr sz="1100">
                <a:solidFill>
                  <a:schemeClr val="lt1"/>
                </a:solidFill>
              </a:defRPr>
            </a:lvl5pPr>
            <a:lvl6pPr lvl="5" algn="l" rtl="0">
              <a:lnSpc>
                <a:spcPct val="100000"/>
              </a:lnSpc>
              <a:spcBef>
                <a:spcPts val="0"/>
              </a:spcBef>
              <a:spcAft>
                <a:spcPts val="0"/>
              </a:spcAft>
              <a:buClr>
                <a:schemeClr val="lt1"/>
              </a:buClr>
              <a:buSzPts val="1100"/>
              <a:buNone/>
              <a:defRPr sz="1100">
                <a:solidFill>
                  <a:schemeClr val="lt1"/>
                </a:solidFill>
              </a:defRPr>
            </a:lvl6pPr>
            <a:lvl7pPr lvl="6" algn="l" rtl="0">
              <a:lnSpc>
                <a:spcPct val="100000"/>
              </a:lnSpc>
              <a:spcBef>
                <a:spcPts val="0"/>
              </a:spcBef>
              <a:spcAft>
                <a:spcPts val="0"/>
              </a:spcAft>
              <a:buClr>
                <a:schemeClr val="lt1"/>
              </a:buClr>
              <a:buSzPts val="1100"/>
              <a:buNone/>
              <a:defRPr sz="1100">
                <a:solidFill>
                  <a:schemeClr val="lt1"/>
                </a:solidFill>
              </a:defRPr>
            </a:lvl7pPr>
            <a:lvl8pPr lvl="7" algn="l" rtl="0">
              <a:lnSpc>
                <a:spcPct val="100000"/>
              </a:lnSpc>
              <a:spcBef>
                <a:spcPts val="0"/>
              </a:spcBef>
              <a:spcAft>
                <a:spcPts val="0"/>
              </a:spcAft>
              <a:buClr>
                <a:schemeClr val="lt1"/>
              </a:buClr>
              <a:buSzPts val="1100"/>
              <a:buNone/>
              <a:defRPr sz="1100">
                <a:solidFill>
                  <a:schemeClr val="lt1"/>
                </a:solidFill>
              </a:defRPr>
            </a:lvl8pPr>
            <a:lvl9pPr lvl="8" algn="l" rtl="0">
              <a:lnSpc>
                <a:spcPct val="100000"/>
              </a:lnSpc>
              <a:spcBef>
                <a:spcPts val="0"/>
              </a:spcBef>
              <a:spcAft>
                <a:spcPts val="0"/>
              </a:spcAft>
              <a:buClr>
                <a:schemeClr val="lt1"/>
              </a:buClr>
              <a:buSzPts val="1100"/>
              <a:buNone/>
              <a:defRPr sz="1100">
                <a:solidFill>
                  <a:schemeClr val="lt1"/>
                </a:solidFill>
              </a:defRPr>
            </a:lvl9pPr>
          </a:lstStyle>
          <a:p>
            <a:endParaRPr/>
          </a:p>
        </p:txBody>
      </p:sp>
      <p:grpSp>
        <p:nvGrpSpPr>
          <p:cNvPr id="218" name="Google Shape;218;p26"/>
          <p:cNvGrpSpPr/>
          <p:nvPr/>
        </p:nvGrpSpPr>
        <p:grpSpPr>
          <a:xfrm>
            <a:off x="342942" y="319652"/>
            <a:ext cx="1122569" cy="348112"/>
            <a:chOff x="3638550" y="5445125"/>
            <a:chExt cx="3849689" cy="1193801"/>
          </a:xfrm>
        </p:grpSpPr>
        <p:sp>
          <p:nvSpPr>
            <p:cNvPr id="219" name="Google Shape;219;p26"/>
            <p:cNvSpPr/>
            <p:nvPr/>
          </p:nvSpPr>
          <p:spPr>
            <a:xfrm>
              <a:off x="3638550" y="6369050"/>
              <a:ext cx="169863" cy="204788"/>
            </a:xfrm>
            <a:custGeom>
              <a:avLst/>
              <a:gdLst/>
              <a:ahLst/>
              <a:cxnLst/>
              <a:rect l="l" t="t" r="r" b="b"/>
              <a:pathLst>
                <a:path w="50" h="60" extrusionOk="0">
                  <a:moveTo>
                    <a:pt x="29" y="0"/>
                  </a:moveTo>
                  <a:cubicBezTo>
                    <a:pt x="36" y="0"/>
                    <a:pt x="40" y="1"/>
                    <a:pt x="43" y="3"/>
                  </a:cubicBezTo>
                  <a:cubicBezTo>
                    <a:pt x="48" y="5"/>
                    <a:pt x="50" y="9"/>
                    <a:pt x="50" y="15"/>
                  </a:cubicBezTo>
                  <a:cubicBezTo>
                    <a:pt x="50" y="28"/>
                    <a:pt x="39" y="37"/>
                    <a:pt x="24" y="37"/>
                  </a:cubicBezTo>
                  <a:cubicBezTo>
                    <a:pt x="22" y="37"/>
                    <a:pt x="22" y="37"/>
                    <a:pt x="18" y="37"/>
                  </a:cubicBezTo>
                  <a:cubicBezTo>
                    <a:pt x="15" y="54"/>
                    <a:pt x="15" y="54"/>
                    <a:pt x="15"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6" y="56"/>
                    <a:pt x="6" y="56"/>
                    <a:pt x="6" y="56"/>
                  </a:cubicBezTo>
                  <a:cubicBezTo>
                    <a:pt x="7" y="54"/>
                    <a:pt x="7" y="54"/>
                    <a:pt x="7" y="54"/>
                  </a:cubicBezTo>
                  <a:cubicBezTo>
                    <a:pt x="17" y="6"/>
                    <a:pt x="17" y="6"/>
                    <a:pt x="17" y="6"/>
                  </a:cubicBezTo>
                  <a:cubicBezTo>
                    <a:pt x="16" y="4"/>
                    <a:pt x="16" y="4"/>
                    <a:pt x="16" y="4"/>
                  </a:cubicBezTo>
                  <a:cubicBezTo>
                    <a:pt x="10" y="4"/>
                    <a:pt x="10" y="4"/>
                    <a:pt x="10" y="4"/>
                  </a:cubicBezTo>
                  <a:cubicBezTo>
                    <a:pt x="10" y="0"/>
                    <a:pt x="10" y="0"/>
                    <a:pt x="10" y="0"/>
                  </a:cubicBezTo>
                  <a:lnTo>
                    <a:pt x="29" y="0"/>
                  </a:lnTo>
                  <a:close/>
                  <a:moveTo>
                    <a:pt x="19" y="33"/>
                  </a:moveTo>
                  <a:cubicBezTo>
                    <a:pt x="20" y="33"/>
                    <a:pt x="21" y="33"/>
                    <a:pt x="22" y="33"/>
                  </a:cubicBezTo>
                  <a:cubicBezTo>
                    <a:pt x="35" y="33"/>
                    <a:pt x="42" y="27"/>
                    <a:pt x="42" y="16"/>
                  </a:cubicBezTo>
                  <a:cubicBezTo>
                    <a:pt x="42" y="8"/>
                    <a:pt x="38" y="4"/>
                    <a:pt x="28" y="4"/>
                  </a:cubicBezTo>
                  <a:cubicBezTo>
                    <a:pt x="27" y="4"/>
                    <a:pt x="27" y="4"/>
                    <a:pt x="24" y="4"/>
                  </a:cubicBezTo>
                  <a:lnTo>
                    <a:pt x="19"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0" name="Google Shape;220;p26"/>
            <p:cNvSpPr/>
            <p:nvPr/>
          </p:nvSpPr>
          <p:spPr>
            <a:xfrm>
              <a:off x="3808413" y="6427788"/>
              <a:ext cx="139700" cy="146050"/>
            </a:xfrm>
            <a:custGeom>
              <a:avLst/>
              <a:gdLst/>
              <a:ahLst/>
              <a:cxnLst/>
              <a:rect l="l" t="t" r="r" b="b"/>
              <a:pathLst>
                <a:path w="41" h="43" extrusionOk="0">
                  <a:moveTo>
                    <a:pt x="39" y="0"/>
                  </a:moveTo>
                  <a:cubicBezTo>
                    <a:pt x="38" y="2"/>
                    <a:pt x="37" y="6"/>
                    <a:pt x="36" y="13"/>
                  </a:cubicBezTo>
                  <a:cubicBezTo>
                    <a:pt x="32" y="28"/>
                    <a:pt x="32" y="28"/>
                    <a:pt x="32" y="28"/>
                  </a:cubicBezTo>
                  <a:cubicBezTo>
                    <a:pt x="32" y="32"/>
                    <a:pt x="32" y="33"/>
                    <a:pt x="32" y="35"/>
                  </a:cubicBezTo>
                  <a:cubicBezTo>
                    <a:pt x="32" y="37"/>
                    <a:pt x="33" y="38"/>
                    <a:pt x="36" y="38"/>
                  </a:cubicBezTo>
                  <a:cubicBezTo>
                    <a:pt x="37" y="38"/>
                    <a:pt x="38" y="38"/>
                    <a:pt x="41" y="38"/>
                  </a:cubicBezTo>
                  <a:cubicBezTo>
                    <a:pt x="41" y="40"/>
                    <a:pt x="41" y="40"/>
                    <a:pt x="41" y="40"/>
                  </a:cubicBezTo>
                  <a:cubicBezTo>
                    <a:pt x="35" y="43"/>
                    <a:pt x="33" y="43"/>
                    <a:pt x="30" y="43"/>
                  </a:cubicBezTo>
                  <a:cubicBezTo>
                    <a:pt x="27" y="43"/>
                    <a:pt x="25" y="41"/>
                    <a:pt x="25" y="36"/>
                  </a:cubicBezTo>
                  <a:cubicBezTo>
                    <a:pt x="20" y="41"/>
                    <a:pt x="16" y="43"/>
                    <a:pt x="12" y="43"/>
                  </a:cubicBezTo>
                  <a:cubicBezTo>
                    <a:pt x="4" y="43"/>
                    <a:pt x="0" y="37"/>
                    <a:pt x="0" y="28"/>
                  </a:cubicBezTo>
                  <a:cubicBezTo>
                    <a:pt x="0" y="12"/>
                    <a:pt x="11" y="0"/>
                    <a:pt x="24" y="0"/>
                  </a:cubicBezTo>
                  <a:cubicBezTo>
                    <a:pt x="27" y="0"/>
                    <a:pt x="30" y="1"/>
                    <a:pt x="33" y="2"/>
                  </a:cubicBezTo>
                  <a:cubicBezTo>
                    <a:pt x="34" y="0"/>
                    <a:pt x="34" y="0"/>
                    <a:pt x="34" y="0"/>
                  </a:cubicBezTo>
                  <a:lnTo>
                    <a:pt x="39" y="0"/>
                  </a:lnTo>
                  <a:close/>
                  <a:moveTo>
                    <a:pt x="26" y="4"/>
                  </a:moveTo>
                  <a:cubicBezTo>
                    <a:pt x="26" y="3"/>
                    <a:pt x="25" y="3"/>
                    <a:pt x="25" y="3"/>
                  </a:cubicBezTo>
                  <a:cubicBezTo>
                    <a:pt x="15" y="3"/>
                    <a:pt x="7" y="14"/>
                    <a:pt x="7" y="27"/>
                  </a:cubicBezTo>
                  <a:cubicBezTo>
                    <a:pt x="7" y="34"/>
                    <a:pt x="10" y="38"/>
                    <a:pt x="15" y="38"/>
                  </a:cubicBezTo>
                  <a:cubicBezTo>
                    <a:pt x="18" y="38"/>
                    <a:pt x="21" y="37"/>
                    <a:pt x="25" y="32"/>
                  </a:cubicBezTo>
                  <a:cubicBezTo>
                    <a:pt x="30" y="9"/>
                    <a:pt x="30" y="9"/>
                    <a:pt x="30" y="9"/>
                  </a:cubicBezTo>
                  <a:lnTo>
                    <a:pt x="26" y="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1" name="Google Shape;221;p26"/>
            <p:cNvSpPr/>
            <p:nvPr/>
          </p:nvSpPr>
          <p:spPr>
            <a:xfrm>
              <a:off x="3968750" y="6427788"/>
              <a:ext cx="111125" cy="146050"/>
            </a:xfrm>
            <a:custGeom>
              <a:avLst/>
              <a:gdLst/>
              <a:ahLst/>
              <a:cxnLst/>
              <a:rect l="l" t="t" r="r" b="b"/>
              <a:pathLst>
                <a:path w="33" h="43" extrusionOk="0">
                  <a:moveTo>
                    <a:pt x="15" y="0"/>
                  </a:moveTo>
                  <a:cubicBezTo>
                    <a:pt x="12" y="12"/>
                    <a:pt x="12" y="12"/>
                    <a:pt x="12" y="12"/>
                  </a:cubicBezTo>
                  <a:cubicBezTo>
                    <a:pt x="18"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7" y="43"/>
                    <a:pt x="7" y="43"/>
                    <a:pt x="7"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2" name="Google Shape;222;p26"/>
            <p:cNvSpPr/>
            <p:nvPr/>
          </p:nvSpPr>
          <p:spPr>
            <a:xfrm>
              <a:off x="4094163" y="6399213"/>
              <a:ext cx="87313" cy="174625"/>
            </a:xfrm>
            <a:custGeom>
              <a:avLst/>
              <a:gdLst/>
              <a:ahLst/>
              <a:cxnLst/>
              <a:rect l="l" t="t" r="r" b="b"/>
              <a:pathLst>
                <a:path w="26" h="51" extrusionOk="0">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0"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3" name="Google Shape;223;p26"/>
            <p:cNvSpPr/>
            <p:nvPr/>
          </p:nvSpPr>
          <p:spPr>
            <a:xfrm>
              <a:off x="4246563" y="6427788"/>
              <a:ext cx="128588" cy="146050"/>
            </a:xfrm>
            <a:custGeom>
              <a:avLst/>
              <a:gdLst/>
              <a:ahLst/>
              <a:cxnLst/>
              <a:rect l="l" t="t" r="r" b="b"/>
              <a:pathLst>
                <a:path w="38" h="43" extrusionOk="0">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1" y="4"/>
                  </a:cubicBezTo>
                  <a:cubicBezTo>
                    <a:pt x="14" y="4"/>
                    <a:pt x="8" y="14"/>
                    <a:pt x="8" y="2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4" name="Google Shape;224;p26"/>
            <p:cNvSpPr/>
            <p:nvPr/>
          </p:nvSpPr>
          <p:spPr>
            <a:xfrm>
              <a:off x="4344988" y="6351588"/>
              <a:ext cx="166688" cy="287338"/>
            </a:xfrm>
            <a:custGeom>
              <a:avLst/>
              <a:gdLst/>
              <a:ahLst/>
              <a:cxnLst/>
              <a:rect l="l" t="t" r="r" b="b"/>
              <a:pathLst>
                <a:path w="49" h="84" extrusionOk="0">
                  <a:moveTo>
                    <a:pt x="37" y="4"/>
                  </a:moveTo>
                  <a:cubicBezTo>
                    <a:pt x="34" y="6"/>
                    <a:pt x="31" y="13"/>
                    <a:pt x="29" y="24"/>
                  </a:cubicBezTo>
                  <a:cubicBezTo>
                    <a:pt x="42" y="24"/>
                    <a:pt x="42" y="24"/>
                    <a:pt x="42" y="24"/>
                  </a:cubicBezTo>
                  <a:cubicBezTo>
                    <a:pt x="42" y="28"/>
                    <a:pt x="42" y="28"/>
                    <a:pt x="42" y="28"/>
                  </a:cubicBezTo>
                  <a:cubicBezTo>
                    <a:pt x="29" y="28"/>
                    <a:pt x="29" y="28"/>
                    <a:pt x="29" y="28"/>
                  </a:cubicBezTo>
                  <a:cubicBezTo>
                    <a:pt x="25" y="53"/>
                    <a:pt x="25" y="53"/>
                    <a:pt x="25" y="53"/>
                  </a:cubicBezTo>
                  <a:cubicBezTo>
                    <a:pt x="24" y="63"/>
                    <a:pt x="22" y="68"/>
                    <a:pt x="19" y="73"/>
                  </a:cubicBezTo>
                  <a:cubicBezTo>
                    <a:pt x="14" y="80"/>
                    <a:pt x="9" y="84"/>
                    <a:pt x="5" y="84"/>
                  </a:cubicBezTo>
                  <a:cubicBezTo>
                    <a:pt x="2" y="84"/>
                    <a:pt x="0" y="82"/>
                    <a:pt x="0" y="79"/>
                  </a:cubicBezTo>
                  <a:cubicBezTo>
                    <a:pt x="0" y="77"/>
                    <a:pt x="0" y="76"/>
                    <a:pt x="2" y="75"/>
                  </a:cubicBezTo>
                  <a:cubicBezTo>
                    <a:pt x="11" y="78"/>
                    <a:pt x="11" y="78"/>
                    <a:pt x="11" y="78"/>
                  </a:cubicBezTo>
                  <a:cubicBezTo>
                    <a:pt x="15" y="74"/>
                    <a:pt x="16" y="69"/>
                    <a:pt x="18" y="54"/>
                  </a:cubicBezTo>
                  <a:cubicBezTo>
                    <a:pt x="22" y="28"/>
                    <a:pt x="22" y="28"/>
                    <a:pt x="22" y="28"/>
                  </a:cubicBezTo>
                  <a:cubicBezTo>
                    <a:pt x="16" y="29"/>
                    <a:pt x="16" y="29"/>
                    <a:pt x="16" y="29"/>
                  </a:cubicBezTo>
                  <a:cubicBezTo>
                    <a:pt x="16" y="26"/>
                    <a:pt x="16" y="26"/>
                    <a:pt x="16" y="26"/>
                  </a:cubicBezTo>
                  <a:cubicBezTo>
                    <a:pt x="23" y="23"/>
                    <a:pt x="23" y="23"/>
                    <a:pt x="23" y="23"/>
                  </a:cubicBezTo>
                  <a:cubicBezTo>
                    <a:pt x="26" y="9"/>
                    <a:pt x="33" y="0"/>
                    <a:pt x="41" y="0"/>
                  </a:cubicBezTo>
                  <a:cubicBezTo>
                    <a:pt x="45" y="0"/>
                    <a:pt x="49" y="2"/>
                    <a:pt x="49" y="5"/>
                  </a:cubicBezTo>
                  <a:cubicBezTo>
                    <a:pt x="49" y="8"/>
                    <a:pt x="47" y="9"/>
                    <a:pt x="44" y="10"/>
                  </a:cubicBezTo>
                  <a:lnTo>
                    <a:pt x="37" y="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5" name="Google Shape;225;p26"/>
            <p:cNvSpPr/>
            <p:nvPr/>
          </p:nvSpPr>
          <p:spPr>
            <a:xfrm>
              <a:off x="4551363" y="6399213"/>
              <a:ext cx="85725" cy="174625"/>
            </a:xfrm>
            <a:custGeom>
              <a:avLst/>
              <a:gdLst/>
              <a:ahLst/>
              <a:cxnLst/>
              <a:rect l="l" t="t" r="r" b="b"/>
              <a:pathLst>
                <a:path w="25" h="51" extrusionOk="0">
                  <a:moveTo>
                    <a:pt x="14" y="0"/>
                  </a:moveTo>
                  <a:cubicBezTo>
                    <a:pt x="13" y="10"/>
                    <a:pt x="13" y="10"/>
                    <a:pt x="13" y="10"/>
                  </a:cubicBezTo>
                  <a:cubicBezTo>
                    <a:pt x="25" y="10"/>
                    <a:pt x="25" y="10"/>
                    <a:pt x="25" y="10"/>
                  </a:cubicBezTo>
                  <a:cubicBezTo>
                    <a:pt x="25" y="13"/>
                    <a:pt x="25" y="13"/>
                    <a:pt x="25" y="13"/>
                  </a:cubicBezTo>
                  <a:cubicBezTo>
                    <a:pt x="12" y="13"/>
                    <a:pt x="12" y="13"/>
                    <a:pt x="12" y="13"/>
                  </a:cubicBezTo>
                  <a:cubicBezTo>
                    <a:pt x="7" y="37"/>
                    <a:pt x="7" y="37"/>
                    <a:pt x="7" y="37"/>
                  </a:cubicBezTo>
                  <a:cubicBezTo>
                    <a:pt x="7" y="39"/>
                    <a:pt x="7" y="40"/>
                    <a:pt x="7" y="41"/>
                  </a:cubicBezTo>
                  <a:cubicBezTo>
                    <a:pt x="7" y="44"/>
                    <a:pt x="9" y="46"/>
                    <a:pt x="12" y="46"/>
                  </a:cubicBezTo>
                  <a:cubicBezTo>
                    <a:pt x="14" y="46"/>
                    <a:pt x="17" y="46"/>
                    <a:pt x="20" y="44"/>
                  </a:cubicBezTo>
                  <a:cubicBezTo>
                    <a:pt x="20" y="47"/>
                    <a:pt x="20" y="47"/>
                    <a:pt x="20" y="47"/>
                  </a:cubicBezTo>
                  <a:cubicBezTo>
                    <a:pt x="14" y="50"/>
                    <a:pt x="10" y="51"/>
                    <a:pt x="7" y="51"/>
                  </a:cubicBezTo>
                  <a:cubicBezTo>
                    <a:pt x="2" y="51"/>
                    <a:pt x="0" y="48"/>
                    <a:pt x="0" y="43"/>
                  </a:cubicBezTo>
                  <a:cubicBezTo>
                    <a:pt x="0" y="41"/>
                    <a:pt x="0" y="40"/>
                    <a:pt x="0" y="37"/>
                  </a:cubicBezTo>
                  <a:cubicBezTo>
                    <a:pt x="5" y="13"/>
                    <a:pt x="5" y="13"/>
                    <a:pt x="5" y="13"/>
                  </a:cubicBezTo>
                  <a:cubicBezTo>
                    <a:pt x="0" y="14"/>
                    <a:pt x="0" y="14"/>
                    <a:pt x="0" y="14"/>
                  </a:cubicBezTo>
                  <a:cubicBezTo>
                    <a:pt x="0" y="11"/>
                    <a:pt x="0" y="11"/>
                    <a:pt x="0" y="11"/>
                  </a:cubicBezTo>
                  <a:cubicBezTo>
                    <a:pt x="6" y="8"/>
                    <a:pt x="6" y="8"/>
                    <a:pt x="6" y="8"/>
                  </a:cubicBezTo>
                  <a:cubicBezTo>
                    <a:pt x="10" y="0"/>
                    <a:pt x="10" y="0"/>
                    <a:pt x="10" y="0"/>
                  </a:cubicBezTo>
                  <a:lnTo>
                    <a:pt x="14"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6" name="Google Shape;226;p26"/>
            <p:cNvSpPr/>
            <p:nvPr/>
          </p:nvSpPr>
          <p:spPr>
            <a:xfrm>
              <a:off x="4640263" y="6351588"/>
              <a:ext cx="146050" cy="222250"/>
            </a:xfrm>
            <a:custGeom>
              <a:avLst/>
              <a:gdLst/>
              <a:ahLst/>
              <a:cxnLst/>
              <a:rect l="l" t="t" r="r" b="b"/>
              <a:pathLst>
                <a:path w="43" h="65" extrusionOk="0">
                  <a:moveTo>
                    <a:pt x="21" y="0"/>
                  </a:moveTo>
                  <a:cubicBezTo>
                    <a:pt x="19" y="6"/>
                    <a:pt x="18" y="10"/>
                    <a:pt x="17" y="15"/>
                  </a:cubicBezTo>
                  <a:cubicBezTo>
                    <a:pt x="14" y="30"/>
                    <a:pt x="14" y="30"/>
                    <a:pt x="14" y="30"/>
                  </a:cubicBezTo>
                  <a:cubicBezTo>
                    <a:pt x="22" y="24"/>
                    <a:pt x="27" y="22"/>
                    <a:pt x="31" y="22"/>
                  </a:cubicBezTo>
                  <a:cubicBezTo>
                    <a:pt x="36" y="22"/>
                    <a:pt x="39" y="25"/>
                    <a:pt x="39" y="29"/>
                  </a:cubicBezTo>
                  <a:cubicBezTo>
                    <a:pt x="39" y="31"/>
                    <a:pt x="38" y="33"/>
                    <a:pt x="37" y="37"/>
                  </a:cubicBezTo>
                  <a:cubicBezTo>
                    <a:pt x="34" y="51"/>
                    <a:pt x="34" y="51"/>
                    <a:pt x="34" y="51"/>
                  </a:cubicBezTo>
                  <a:cubicBezTo>
                    <a:pt x="34" y="53"/>
                    <a:pt x="33" y="55"/>
                    <a:pt x="33" y="56"/>
                  </a:cubicBezTo>
                  <a:cubicBezTo>
                    <a:pt x="33" y="59"/>
                    <a:pt x="35" y="61"/>
                    <a:pt x="38" y="61"/>
                  </a:cubicBezTo>
                  <a:cubicBezTo>
                    <a:pt x="39" y="61"/>
                    <a:pt x="41" y="60"/>
                    <a:pt x="43" y="60"/>
                  </a:cubicBezTo>
                  <a:cubicBezTo>
                    <a:pt x="43" y="62"/>
                    <a:pt x="43" y="62"/>
                    <a:pt x="43" y="62"/>
                  </a:cubicBezTo>
                  <a:cubicBezTo>
                    <a:pt x="38" y="64"/>
                    <a:pt x="35" y="65"/>
                    <a:pt x="32" y="65"/>
                  </a:cubicBezTo>
                  <a:cubicBezTo>
                    <a:pt x="28" y="65"/>
                    <a:pt x="26" y="63"/>
                    <a:pt x="26" y="60"/>
                  </a:cubicBezTo>
                  <a:cubicBezTo>
                    <a:pt x="26" y="58"/>
                    <a:pt x="26" y="57"/>
                    <a:pt x="26" y="55"/>
                  </a:cubicBezTo>
                  <a:cubicBezTo>
                    <a:pt x="30" y="39"/>
                    <a:pt x="30" y="39"/>
                    <a:pt x="30" y="39"/>
                  </a:cubicBezTo>
                  <a:cubicBezTo>
                    <a:pt x="31" y="36"/>
                    <a:pt x="31" y="34"/>
                    <a:pt x="31" y="33"/>
                  </a:cubicBezTo>
                  <a:cubicBezTo>
                    <a:pt x="31" y="29"/>
                    <a:pt x="29" y="27"/>
                    <a:pt x="27" y="27"/>
                  </a:cubicBezTo>
                  <a:cubicBezTo>
                    <a:pt x="23" y="27"/>
                    <a:pt x="19" y="30"/>
                    <a:pt x="13" y="35"/>
                  </a:cubicBezTo>
                  <a:cubicBezTo>
                    <a:pt x="8" y="65"/>
                    <a:pt x="8" y="65"/>
                    <a:pt x="8" y="65"/>
                  </a:cubicBezTo>
                  <a:cubicBezTo>
                    <a:pt x="0" y="65"/>
                    <a:pt x="0" y="65"/>
                    <a:pt x="0" y="65"/>
                  </a:cubicBezTo>
                  <a:cubicBezTo>
                    <a:pt x="12" y="6"/>
                    <a:pt x="12" y="6"/>
                    <a:pt x="12" y="6"/>
                  </a:cubicBezTo>
                  <a:cubicBezTo>
                    <a:pt x="4" y="5"/>
                    <a:pt x="4" y="5"/>
                    <a:pt x="4" y="5"/>
                  </a:cubicBezTo>
                  <a:cubicBezTo>
                    <a:pt x="4" y="2"/>
                    <a:pt x="4" y="2"/>
                    <a:pt x="4" y="2"/>
                  </a:cubicBezTo>
                  <a:cubicBezTo>
                    <a:pt x="18" y="0"/>
                    <a:pt x="18" y="0"/>
                    <a:pt x="18" y="0"/>
                  </a:cubicBezTo>
                  <a:lnTo>
                    <a:pt x="2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7" name="Google Shape;227;p26"/>
            <p:cNvSpPr/>
            <p:nvPr/>
          </p:nvSpPr>
          <p:spPr>
            <a:xfrm>
              <a:off x="4803775" y="6427788"/>
              <a:ext cx="104775" cy="146050"/>
            </a:xfrm>
            <a:custGeom>
              <a:avLst/>
              <a:gdLst/>
              <a:ahLst/>
              <a:cxnLst/>
              <a:rect l="l" t="t" r="r" b="b"/>
              <a:pathLst>
                <a:path w="31" h="43" extrusionOk="0">
                  <a:moveTo>
                    <a:pt x="30" y="35"/>
                  </a:moveTo>
                  <a:cubicBezTo>
                    <a:pt x="24" y="41"/>
                    <a:pt x="19" y="43"/>
                    <a:pt x="13" y="43"/>
                  </a:cubicBezTo>
                  <a:cubicBezTo>
                    <a:pt x="5" y="43"/>
                    <a:pt x="0" y="37"/>
                    <a:pt x="0" y="27"/>
                  </a:cubicBezTo>
                  <a:cubicBezTo>
                    <a:pt x="0" y="18"/>
                    <a:pt x="4" y="10"/>
                    <a:pt x="11" y="5"/>
                  </a:cubicBezTo>
                  <a:cubicBezTo>
                    <a:pt x="14" y="2"/>
                    <a:pt x="19" y="0"/>
                    <a:pt x="22" y="0"/>
                  </a:cubicBezTo>
                  <a:cubicBezTo>
                    <a:pt x="28" y="0"/>
                    <a:pt x="31" y="4"/>
                    <a:pt x="31" y="9"/>
                  </a:cubicBezTo>
                  <a:cubicBezTo>
                    <a:pt x="31" y="17"/>
                    <a:pt x="23" y="22"/>
                    <a:pt x="7" y="23"/>
                  </a:cubicBezTo>
                  <a:cubicBezTo>
                    <a:pt x="7" y="24"/>
                    <a:pt x="7" y="26"/>
                    <a:pt x="7" y="27"/>
                  </a:cubicBezTo>
                  <a:cubicBezTo>
                    <a:pt x="7" y="34"/>
                    <a:pt x="10" y="38"/>
                    <a:pt x="16" y="38"/>
                  </a:cubicBezTo>
                  <a:cubicBezTo>
                    <a:pt x="20" y="38"/>
                    <a:pt x="25" y="36"/>
                    <a:pt x="30" y="31"/>
                  </a:cubicBezTo>
                  <a:lnTo>
                    <a:pt x="30" y="35"/>
                  </a:lnTo>
                  <a:close/>
                  <a:moveTo>
                    <a:pt x="20" y="17"/>
                  </a:moveTo>
                  <a:cubicBezTo>
                    <a:pt x="23" y="14"/>
                    <a:pt x="25" y="12"/>
                    <a:pt x="25" y="9"/>
                  </a:cubicBezTo>
                  <a:cubicBezTo>
                    <a:pt x="25" y="6"/>
                    <a:pt x="23" y="4"/>
                    <a:pt x="20" y="4"/>
                  </a:cubicBezTo>
                  <a:cubicBezTo>
                    <a:pt x="15" y="4"/>
                    <a:pt x="10" y="10"/>
                    <a:pt x="8" y="20"/>
                  </a:cubicBezTo>
                  <a:cubicBezTo>
                    <a:pt x="13" y="20"/>
                    <a:pt x="17" y="19"/>
                    <a:pt x="20" y="1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8" name="Google Shape;228;p26"/>
            <p:cNvSpPr/>
            <p:nvPr/>
          </p:nvSpPr>
          <p:spPr>
            <a:xfrm>
              <a:off x="4976813" y="6369050"/>
              <a:ext cx="169863" cy="204788"/>
            </a:xfrm>
            <a:custGeom>
              <a:avLst/>
              <a:gdLst/>
              <a:ahLst/>
              <a:cxnLst/>
              <a:rect l="l" t="t" r="r" b="b"/>
              <a:pathLst>
                <a:path w="50" h="60" extrusionOk="0">
                  <a:moveTo>
                    <a:pt x="28" y="0"/>
                  </a:moveTo>
                  <a:cubicBezTo>
                    <a:pt x="36" y="0"/>
                    <a:pt x="40" y="1"/>
                    <a:pt x="43" y="3"/>
                  </a:cubicBezTo>
                  <a:cubicBezTo>
                    <a:pt x="48" y="5"/>
                    <a:pt x="50" y="9"/>
                    <a:pt x="50" y="15"/>
                  </a:cubicBezTo>
                  <a:cubicBezTo>
                    <a:pt x="50" y="28"/>
                    <a:pt x="39" y="37"/>
                    <a:pt x="23" y="37"/>
                  </a:cubicBezTo>
                  <a:cubicBezTo>
                    <a:pt x="22" y="37"/>
                    <a:pt x="21" y="37"/>
                    <a:pt x="18" y="37"/>
                  </a:cubicBezTo>
                  <a:cubicBezTo>
                    <a:pt x="14" y="54"/>
                    <a:pt x="14" y="54"/>
                    <a:pt x="14"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5" y="56"/>
                    <a:pt x="5" y="56"/>
                    <a:pt x="5" y="56"/>
                  </a:cubicBezTo>
                  <a:cubicBezTo>
                    <a:pt x="7" y="54"/>
                    <a:pt x="7" y="54"/>
                    <a:pt x="7" y="54"/>
                  </a:cubicBezTo>
                  <a:cubicBezTo>
                    <a:pt x="16" y="6"/>
                    <a:pt x="16" y="6"/>
                    <a:pt x="16" y="6"/>
                  </a:cubicBezTo>
                  <a:cubicBezTo>
                    <a:pt x="15" y="4"/>
                    <a:pt x="15" y="4"/>
                    <a:pt x="15" y="4"/>
                  </a:cubicBezTo>
                  <a:cubicBezTo>
                    <a:pt x="10" y="4"/>
                    <a:pt x="10" y="4"/>
                    <a:pt x="10" y="4"/>
                  </a:cubicBezTo>
                  <a:cubicBezTo>
                    <a:pt x="10" y="0"/>
                    <a:pt x="10" y="0"/>
                    <a:pt x="10" y="0"/>
                  </a:cubicBezTo>
                  <a:lnTo>
                    <a:pt x="28" y="0"/>
                  </a:lnTo>
                  <a:close/>
                  <a:moveTo>
                    <a:pt x="18" y="33"/>
                  </a:moveTo>
                  <a:cubicBezTo>
                    <a:pt x="20" y="33"/>
                    <a:pt x="21" y="33"/>
                    <a:pt x="22" y="33"/>
                  </a:cubicBezTo>
                  <a:cubicBezTo>
                    <a:pt x="35" y="33"/>
                    <a:pt x="42" y="27"/>
                    <a:pt x="42" y="16"/>
                  </a:cubicBezTo>
                  <a:cubicBezTo>
                    <a:pt x="42" y="8"/>
                    <a:pt x="37" y="4"/>
                    <a:pt x="28" y="4"/>
                  </a:cubicBezTo>
                  <a:cubicBezTo>
                    <a:pt x="27" y="4"/>
                    <a:pt x="27" y="4"/>
                    <a:pt x="24" y="4"/>
                  </a:cubicBezTo>
                  <a:lnTo>
                    <a:pt x="18" y="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29" name="Google Shape;229;p26"/>
            <p:cNvSpPr/>
            <p:nvPr/>
          </p:nvSpPr>
          <p:spPr>
            <a:xfrm>
              <a:off x="5156200" y="6427788"/>
              <a:ext cx="206375" cy="146050"/>
            </a:xfrm>
            <a:custGeom>
              <a:avLst/>
              <a:gdLst/>
              <a:ahLst/>
              <a:cxnLst/>
              <a:rect l="l" t="t" r="r" b="b"/>
              <a:pathLst>
                <a:path w="61" h="43" extrusionOk="0">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2" y="2"/>
                    <a:pt x="52" y="2"/>
                    <a:pt x="52" y="2"/>
                  </a:cubicBezTo>
                  <a:cubicBezTo>
                    <a:pt x="53" y="1"/>
                    <a:pt x="54" y="0"/>
                    <a:pt x="56" y="0"/>
                  </a:cubicBezTo>
                  <a:cubicBezTo>
                    <a:pt x="59" y="0"/>
                    <a:pt x="61" y="2"/>
                    <a:pt x="61" y="5"/>
                  </a:cubicBezTo>
                  <a:cubicBezTo>
                    <a:pt x="61"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7" y="6"/>
                    <a:pt x="7" y="6"/>
                    <a:pt x="7"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0" name="Google Shape;230;p26"/>
            <p:cNvSpPr/>
            <p:nvPr/>
          </p:nvSpPr>
          <p:spPr>
            <a:xfrm>
              <a:off x="5373688" y="6365875"/>
              <a:ext cx="173038" cy="211138"/>
            </a:xfrm>
            <a:custGeom>
              <a:avLst/>
              <a:gdLst/>
              <a:ahLst/>
              <a:cxnLst/>
              <a:rect l="l" t="t" r="r" b="b"/>
              <a:pathLst>
                <a:path w="51" h="62" extrusionOk="0">
                  <a:moveTo>
                    <a:pt x="49" y="17"/>
                  </a:moveTo>
                  <a:cubicBezTo>
                    <a:pt x="45" y="17"/>
                    <a:pt x="45" y="17"/>
                    <a:pt x="45" y="17"/>
                  </a:cubicBezTo>
                  <a:cubicBezTo>
                    <a:pt x="45" y="9"/>
                    <a:pt x="45" y="9"/>
                    <a:pt x="45" y="9"/>
                  </a:cubicBezTo>
                  <a:cubicBezTo>
                    <a:pt x="44" y="7"/>
                    <a:pt x="44" y="7"/>
                    <a:pt x="44" y="7"/>
                  </a:cubicBezTo>
                  <a:cubicBezTo>
                    <a:pt x="41" y="5"/>
                    <a:pt x="39" y="5"/>
                    <a:pt x="35" y="5"/>
                  </a:cubicBezTo>
                  <a:cubicBezTo>
                    <a:pt x="20" y="5"/>
                    <a:pt x="9" y="19"/>
                    <a:pt x="9" y="38"/>
                  </a:cubicBezTo>
                  <a:cubicBezTo>
                    <a:pt x="9" y="50"/>
                    <a:pt x="15" y="57"/>
                    <a:pt x="27" y="57"/>
                  </a:cubicBezTo>
                  <a:cubicBezTo>
                    <a:pt x="29" y="57"/>
                    <a:pt x="31" y="57"/>
                    <a:pt x="34" y="56"/>
                  </a:cubicBezTo>
                  <a:cubicBezTo>
                    <a:pt x="36" y="55"/>
                    <a:pt x="36" y="55"/>
                    <a:pt x="36" y="55"/>
                  </a:cubicBezTo>
                  <a:cubicBezTo>
                    <a:pt x="40" y="45"/>
                    <a:pt x="40" y="45"/>
                    <a:pt x="40" y="45"/>
                  </a:cubicBezTo>
                  <a:cubicBezTo>
                    <a:pt x="44" y="45"/>
                    <a:pt x="44" y="45"/>
                    <a:pt x="44" y="45"/>
                  </a:cubicBezTo>
                  <a:cubicBezTo>
                    <a:pt x="41" y="59"/>
                    <a:pt x="41" y="59"/>
                    <a:pt x="41" y="59"/>
                  </a:cubicBezTo>
                  <a:cubicBezTo>
                    <a:pt x="34" y="61"/>
                    <a:pt x="29" y="62"/>
                    <a:pt x="24" y="62"/>
                  </a:cubicBezTo>
                  <a:cubicBezTo>
                    <a:pt x="9" y="62"/>
                    <a:pt x="0" y="52"/>
                    <a:pt x="0" y="37"/>
                  </a:cubicBezTo>
                  <a:cubicBezTo>
                    <a:pt x="0" y="17"/>
                    <a:pt x="16" y="0"/>
                    <a:pt x="35" y="0"/>
                  </a:cubicBezTo>
                  <a:cubicBezTo>
                    <a:pt x="40" y="0"/>
                    <a:pt x="45" y="1"/>
                    <a:pt x="51" y="3"/>
                  </a:cubicBezTo>
                  <a:lnTo>
                    <a:pt x="49"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1" name="Google Shape;231;p26"/>
            <p:cNvSpPr/>
            <p:nvPr/>
          </p:nvSpPr>
          <p:spPr>
            <a:xfrm>
              <a:off x="5611813" y="6427788"/>
              <a:ext cx="146050" cy="146050"/>
            </a:xfrm>
            <a:custGeom>
              <a:avLst/>
              <a:gdLst/>
              <a:ahLst/>
              <a:cxnLst/>
              <a:rect l="l" t="t" r="r" b="b"/>
              <a:pathLst>
                <a:path w="43" h="43" extrusionOk="0">
                  <a:moveTo>
                    <a:pt x="15" y="0"/>
                  </a:moveTo>
                  <a:cubicBezTo>
                    <a:pt x="14" y="9"/>
                    <a:pt x="14" y="9"/>
                    <a:pt x="14" y="9"/>
                  </a:cubicBezTo>
                  <a:cubicBezTo>
                    <a:pt x="22" y="2"/>
                    <a:pt x="26" y="0"/>
                    <a:pt x="31" y="0"/>
                  </a:cubicBezTo>
                  <a:cubicBezTo>
                    <a:pt x="35" y="0"/>
                    <a:pt x="38" y="3"/>
                    <a:pt x="38" y="7"/>
                  </a:cubicBezTo>
                  <a:cubicBezTo>
                    <a:pt x="38" y="9"/>
                    <a:pt x="38" y="10"/>
                    <a:pt x="37" y="15"/>
                  </a:cubicBezTo>
                  <a:cubicBezTo>
                    <a:pt x="34" y="29"/>
                    <a:pt x="34" y="29"/>
                    <a:pt x="34" y="29"/>
                  </a:cubicBezTo>
                  <a:cubicBezTo>
                    <a:pt x="33" y="32"/>
                    <a:pt x="33" y="33"/>
                    <a:pt x="33" y="34"/>
                  </a:cubicBezTo>
                  <a:cubicBezTo>
                    <a:pt x="33" y="37"/>
                    <a:pt x="35" y="39"/>
                    <a:pt x="38" y="39"/>
                  </a:cubicBezTo>
                  <a:cubicBezTo>
                    <a:pt x="39" y="39"/>
                    <a:pt x="40" y="38"/>
                    <a:pt x="43" y="38"/>
                  </a:cubicBezTo>
                  <a:cubicBezTo>
                    <a:pt x="43" y="40"/>
                    <a:pt x="43" y="40"/>
                    <a:pt x="43" y="40"/>
                  </a:cubicBezTo>
                  <a:cubicBezTo>
                    <a:pt x="37" y="43"/>
                    <a:pt x="35" y="43"/>
                    <a:pt x="32" y="43"/>
                  </a:cubicBezTo>
                  <a:cubicBezTo>
                    <a:pt x="28" y="43"/>
                    <a:pt x="26" y="41"/>
                    <a:pt x="26" y="38"/>
                  </a:cubicBezTo>
                  <a:cubicBezTo>
                    <a:pt x="26" y="37"/>
                    <a:pt x="26" y="35"/>
                    <a:pt x="26" y="33"/>
                  </a:cubicBezTo>
                  <a:cubicBezTo>
                    <a:pt x="30" y="17"/>
                    <a:pt x="30" y="17"/>
                    <a:pt x="30" y="17"/>
                  </a:cubicBezTo>
                  <a:cubicBezTo>
                    <a:pt x="31" y="15"/>
                    <a:pt x="31" y="12"/>
                    <a:pt x="31" y="11"/>
                  </a:cubicBezTo>
                  <a:cubicBezTo>
                    <a:pt x="31" y="7"/>
                    <a:pt x="29" y="5"/>
                    <a:pt x="26" y="5"/>
                  </a:cubicBezTo>
                  <a:cubicBezTo>
                    <a:pt x="23" y="5"/>
                    <a:pt x="19" y="8"/>
                    <a:pt x="13" y="13"/>
                  </a:cubicBezTo>
                  <a:cubicBezTo>
                    <a:pt x="8" y="43"/>
                    <a:pt x="8" y="43"/>
                    <a:pt x="8"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2" name="Google Shape;232;p26"/>
            <p:cNvSpPr/>
            <p:nvPr/>
          </p:nvSpPr>
          <p:spPr>
            <a:xfrm>
              <a:off x="5773738" y="6427788"/>
              <a:ext cx="106363" cy="146050"/>
            </a:xfrm>
            <a:custGeom>
              <a:avLst/>
              <a:gdLst/>
              <a:ahLst/>
              <a:cxnLst/>
              <a:rect l="l" t="t" r="r" b="b"/>
              <a:pathLst>
                <a:path w="31" h="43" extrusionOk="0">
                  <a:moveTo>
                    <a:pt x="30" y="35"/>
                  </a:moveTo>
                  <a:cubicBezTo>
                    <a:pt x="24" y="41"/>
                    <a:pt x="19" y="43"/>
                    <a:pt x="13" y="43"/>
                  </a:cubicBezTo>
                  <a:cubicBezTo>
                    <a:pt x="5" y="43"/>
                    <a:pt x="0" y="37"/>
                    <a:pt x="0" y="27"/>
                  </a:cubicBezTo>
                  <a:cubicBezTo>
                    <a:pt x="0" y="18"/>
                    <a:pt x="4" y="10"/>
                    <a:pt x="10" y="5"/>
                  </a:cubicBezTo>
                  <a:cubicBezTo>
                    <a:pt x="14" y="2"/>
                    <a:pt x="18" y="0"/>
                    <a:pt x="22" y="0"/>
                  </a:cubicBezTo>
                  <a:cubicBezTo>
                    <a:pt x="27" y="0"/>
                    <a:pt x="31" y="4"/>
                    <a:pt x="31" y="9"/>
                  </a:cubicBezTo>
                  <a:cubicBezTo>
                    <a:pt x="31" y="17"/>
                    <a:pt x="22" y="22"/>
                    <a:pt x="7" y="23"/>
                  </a:cubicBezTo>
                  <a:cubicBezTo>
                    <a:pt x="7" y="24"/>
                    <a:pt x="7" y="26"/>
                    <a:pt x="7" y="27"/>
                  </a:cubicBezTo>
                  <a:cubicBezTo>
                    <a:pt x="7" y="34"/>
                    <a:pt x="10" y="38"/>
                    <a:pt x="16" y="38"/>
                  </a:cubicBezTo>
                  <a:cubicBezTo>
                    <a:pt x="20" y="38"/>
                    <a:pt x="24" y="36"/>
                    <a:pt x="30" y="31"/>
                  </a:cubicBezTo>
                  <a:lnTo>
                    <a:pt x="30" y="35"/>
                  </a:lnTo>
                  <a:close/>
                  <a:moveTo>
                    <a:pt x="19" y="17"/>
                  </a:moveTo>
                  <a:cubicBezTo>
                    <a:pt x="23" y="14"/>
                    <a:pt x="25" y="12"/>
                    <a:pt x="25" y="9"/>
                  </a:cubicBezTo>
                  <a:cubicBezTo>
                    <a:pt x="25" y="6"/>
                    <a:pt x="23" y="4"/>
                    <a:pt x="20" y="4"/>
                  </a:cubicBezTo>
                  <a:cubicBezTo>
                    <a:pt x="15" y="4"/>
                    <a:pt x="10" y="10"/>
                    <a:pt x="7" y="20"/>
                  </a:cubicBezTo>
                  <a:cubicBezTo>
                    <a:pt x="13" y="20"/>
                    <a:pt x="16" y="19"/>
                    <a:pt x="19" y="1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3" name="Google Shape;233;p26"/>
            <p:cNvSpPr/>
            <p:nvPr/>
          </p:nvSpPr>
          <p:spPr>
            <a:xfrm>
              <a:off x="5902325" y="6399213"/>
              <a:ext cx="88900" cy="174625"/>
            </a:xfrm>
            <a:custGeom>
              <a:avLst/>
              <a:gdLst/>
              <a:ahLst/>
              <a:cxnLst/>
              <a:rect l="l" t="t" r="r" b="b"/>
              <a:pathLst>
                <a:path w="26" h="51" extrusionOk="0">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1"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4" name="Google Shape;234;p26"/>
            <p:cNvSpPr/>
            <p:nvPr/>
          </p:nvSpPr>
          <p:spPr>
            <a:xfrm>
              <a:off x="6000750" y="6427788"/>
              <a:ext cx="204788" cy="146050"/>
            </a:xfrm>
            <a:custGeom>
              <a:avLst/>
              <a:gdLst/>
              <a:ahLst/>
              <a:cxnLst/>
              <a:rect l="l" t="t" r="r" b="b"/>
              <a:pathLst>
                <a:path w="60" h="43" extrusionOk="0">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1" y="2"/>
                    <a:pt x="51" y="2"/>
                    <a:pt x="51" y="2"/>
                  </a:cubicBezTo>
                  <a:cubicBezTo>
                    <a:pt x="53" y="1"/>
                    <a:pt x="54" y="0"/>
                    <a:pt x="56" y="0"/>
                  </a:cubicBezTo>
                  <a:cubicBezTo>
                    <a:pt x="59" y="0"/>
                    <a:pt x="60" y="2"/>
                    <a:pt x="60" y="5"/>
                  </a:cubicBezTo>
                  <a:cubicBezTo>
                    <a:pt x="60"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6" y="6"/>
                    <a:pt x="6" y="6"/>
                    <a:pt x="6"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5" name="Google Shape;235;p26"/>
            <p:cNvSpPr/>
            <p:nvPr/>
          </p:nvSpPr>
          <p:spPr>
            <a:xfrm>
              <a:off x="6208713" y="6427788"/>
              <a:ext cx="128588" cy="146050"/>
            </a:xfrm>
            <a:custGeom>
              <a:avLst/>
              <a:gdLst/>
              <a:ahLst/>
              <a:cxnLst/>
              <a:rect l="l" t="t" r="r" b="b"/>
              <a:pathLst>
                <a:path w="38" h="43" extrusionOk="0">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2" y="4"/>
                  </a:cubicBezTo>
                  <a:cubicBezTo>
                    <a:pt x="14" y="4"/>
                    <a:pt x="8" y="14"/>
                    <a:pt x="8" y="2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6" name="Google Shape;236;p26"/>
            <p:cNvSpPr/>
            <p:nvPr/>
          </p:nvSpPr>
          <p:spPr>
            <a:xfrm>
              <a:off x="6354763" y="6427788"/>
              <a:ext cx="111125" cy="146050"/>
            </a:xfrm>
            <a:custGeom>
              <a:avLst/>
              <a:gdLst/>
              <a:ahLst/>
              <a:cxnLst/>
              <a:rect l="l" t="t" r="r" b="b"/>
              <a:pathLst>
                <a:path w="33" h="43" extrusionOk="0">
                  <a:moveTo>
                    <a:pt x="15" y="0"/>
                  </a:moveTo>
                  <a:cubicBezTo>
                    <a:pt x="12" y="12"/>
                    <a:pt x="12" y="12"/>
                    <a:pt x="12" y="12"/>
                  </a:cubicBezTo>
                  <a:cubicBezTo>
                    <a:pt x="19"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8" y="43"/>
                    <a:pt x="8" y="43"/>
                    <a:pt x="8" y="43"/>
                  </a:cubicBezTo>
                  <a:cubicBezTo>
                    <a:pt x="0" y="43"/>
                    <a:pt x="0" y="43"/>
                    <a:pt x="0" y="43"/>
                  </a:cubicBezTo>
                  <a:cubicBezTo>
                    <a:pt x="8" y="7"/>
                    <a:pt x="8" y="7"/>
                    <a:pt x="8"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7" name="Google Shape;237;p26"/>
            <p:cNvSpPr/>
            <p:nvPr/>
          </p:nvSpPr>
          <p:spPr>
            <a:xfrm>
              <a:off x="6465888" y="6351588"/>
              <a:ext cx="139700" cy="222250"/>
            </a:xfrm>
            <a:custGeom>
              <a:avLst/>
              <a:gdLst/>
              <a:ahLst/>
              <a:cxnLst/>
              <a:rect l="l" t="t" r="r" b="b"/>
              <a:pathLst>
                <a:path w="41" h="65" extrusionOk="0">
                  <a:moveTo>
                    <a:pt x="20" y="0"/>
                  </a:moveTo>
                  <a:cubicBezTo>
                    <a:pt x="11" y="44"/>
                    <a:pt x="11" y="44"/>
                    <a:pt x="11" y="44"/>
                  </a:cubicBezTo>
                  <a:cubicBezTo>
                    <a:pt x="27" y="27"/>
                    <a:pt x="27" y="27"/>
                    <a:pt x="27" y="27"/>
                  </a:cubicBezTo>
                  <a:cubicBezTo>
                    <a:pt x="30" y="24"/>
                    <a:pt x="33" y="22"/>
                    <a:pt x="35" y="22"/>
                  </a:cubicBezTo>
                  <a:cubicBezTo>
                    <a:pt x="38" y="22"/>
                    <a:pt x="40" y="24"/>
                    <a:pt x="40" y="27"/>
                  </a:cubicBezTo>
                  <a:cubicBezTo>
                    <a:pt x="40" y="29"/>
                    <a:pt x="39" y="30"/>
                    <a:pt x="35" y="32"/>
                  </a:cubicBezTo>
                  <a:cubicBezTo>
                    <a:pt x="32" y="29"/>
                    <a:pt x="32" y="29"/>
                    <a:pt x="32" y="29"/>
                  </a:cubicBezTo>
                  <a:cubicBezTo>
                    <a:pt x="28" y="31"/>
                    <a:pt x="26" y="33"/>
                    <a:pt x="21" y="38"/>
                  </a:cubicBezTo>
                  <a:cubicBezTo>
                    <a:pt x="25" y="49"/>
                    <a:pt x="26" y="51"/>
                    <a:pt x="29" y="55"/>
                  </a:cubicBezTo>
                  <a:cubicBezTo>
                    <a:pt x="31" y="59"/>
                    <a:pt x="34" y="61"/>
                    <a:pt x="37" y="61"/>
                  </a:cubicBezTo>
                  <a:cubicBezTo>
                    <a:pt x="38" y="61"/>
                    <a:pt x="40" y="61"/>
                    <a:pt x="41" y="60"/>
                  </a:cubicBezTo>
                  <a:cubicBezTo>
                    <a:pt x="41" y="63"/>
                    <a:pt x="41" y="63"/>
                    <a:pt x="41" y="63"/>
                  </a:cubicBezTo>
                  <a:cubicBezTo>
                    <a:pt x="36" y="64"/>
                    <a:pt x="33" y="65"/>
                    <a:pt x="31" y="65"/>
                  </a:cubicBezTo>
                  <a:cubicBezTo>
                    <a:pt x="28" y="65"/>
                    <a:pt x="25" y="63"/>
                    <a:pt x="23" y="58"/>
                  </a:cubicBezTo>
                  <a:cubicBezTo>
                    <a:pt x="15" y="43"/>
                    <a:pt x="15" y="43"/>
                    <a:pt x="15" y="43"/>
                  </a:cubicBezTo>
                  <a:cubicBezTo>
                    <a:pt x="10" y="48"/>
                    <a:pt x="10" y="48"/>
                    <a:pt x="10" y="48"/>
                  </a:cubicBezTo>
                  <a:cubicBezTo>
                    <a:pt x="8" y="65"/>
                    <a:pt x="8" y="65"/>
                    <a:pt x="8" y="65"/>
                  </a:cubicBezTo>
                  <a:cubicBezTo>
                    <a:pt x="0" y="65"/>
                    <a:pt x="0" y="65"/>
                    <a:pt x="0" y="65"/>
                  </a:cubicBezTo>
                  <a:cubicBezTo>
                    <a:pt x="12" y="5"/>
                    <a:pt x="12" y="5"/>
                    <a:pt x="12" y="5"/>
                  </a:cubicBezTo>
                  <a:cubicBezTo>
                    <a:pt x="4" y="5"/>
                    <a:pt x="4" y="5"/>
                    <a:pt x="4" y="5"/>
                  </a:cubicBezTo>
                  <a:cubicBezTo>
                    <a:pt x="4" y="2"/>
                    <a:pt x="4" y="2"/>
                    <a:pt x="4" y="2"/>
                  </a:cubicBezTo>
                  <a:cubicBezTo>
                    <a:pt x="18" y="0"/>
                    <a:pt x="18" y="0"/>
                    <a:pt x="18" y="0"/>
                  </a:cubicBezTo>
                  <a:lnTo>
                    <a:pt x="2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238" name="Google Shape;238;p26"/>
            <p:cNvSpPr/>
            <p:nvPr/>
          </p:nvSpPr>
          <p:spPr>
            <a:xfrm>
              <a:off x="3638550" y="5445125"/>
              <a:ext cx="3849689" cy="822325"/>
            </a:xfrm>
            <a:custGeom>
              <a:avLst/>
              <a:gdLst/>
              <a:ahLst/>
              <a:cxnLst/>
              <a:rect l="l" t="t" r="r" b="b"/>
              <a:pathLst>
                <a:path w="1134" h="241" extrusionOk="0">
                  <a:moveTo>
                    <a:pt x="750" y="182"/>
                  </a:moveTo>
                  <a:cubicBezTo>
                    <a:pt x="786" y="188"/>
                    <a:pt x="786" y="188"/>
                    <a:pt x="786" y="188"/>
                  </a:cubicBezTo>
                  <a:cubicBezTo>
                    <a:pt x="797" y="190"/>
                    <a:pt x="804" y="194"/>
                    <a:pt x="804" y="203"/>
                  </a:cubicBezTo>
                  <a:cubicBezTo>
                    <a:pt x="804" y="216"/>
                    <a:pt x="793" y="224"/>
                    <a:pt x="778" y="224"/>
                  </a:cubicBezTo>
                  <a:cubicBezTo>
                    <a:pt x="761" y="224"/>
                    <a:pt x="748" y="212"/>
                    <a:pt x="748" y="196"/>
                  </a:cubicBezTo>
                  <a:cubicBezTo>
                    <a:pt x="748" y="192"/>
                    <a:pt x="748" y="187"/>
                    <a:pt x="750" y="182"/>
                  </a:cubicBezTo>
                  <a:close/>
                  <a:moveTo>
                    <a:pt x="423" y="119"/>
                  </a:moveTo>
                  <a:cubicBezTo>
                    <a:pt x="423" y="157"/>
                    <a:pt x="423" y="157"/>
                    <a:pt x="423" y="157"/>
                  </a:cubicBezTo>
                  <a:cubicBezTo>
                    <a:pt x="413" y="161"/>
                    <a:pt x="409" y="162"/>
                    <a:pt x="403" y="162"/>
                  </a:cubicBezTo>
                  <a:cubicBezTo>
                    <a:pt x="392" y="162"/>
                    <a:pt x="385" y="155"/>
                    <a:pt x="385" y="144"/>
                  </a:cubicBezTo>
                  <a:cubicBezTo>
                    <a:pt x="385" y="135"/>
                    <a:pt x="389" y="129"/>
                    <a:pt x="399" y="125"/>
                  </a:cubicBezTo>
                  <a:cubicBezTo>
                    <a:pt x="405" y="122"/>
                    <a:pt x="408" y="122"/>
                    <a:pt x="423" y="119"/>
                  </a:cubicBezTo>
                  <a:close/>
                  <a:moveTo>
                    <a:pt x="1061" y="145"/>
                  </a:moveTo>
                  <a:cubicBezTo>
                    <a:pt x="1055" y="149"/>
                    <a:pt x="1048" y="154"/>
                    <a:pt x="1038" y="154"/>
                  </a:cubicBezTo>
                  <a:cubicBezTo>
                    <a:pt x="1027" y="154"/>
                    <a:pt x="1017" y="147"/>
                    <a:pt x="1017" y="134"/>
                  </a:cubicBezTo>
                  <a:cubicBezTo>
                    <a:pt x="1017" y="122"/>
                    <a:pt x="1023" y="116"/>
                    <a:pt x="1033" y="109"/>
                  </a:cubicBezTo>
                  <a:lnTo>
                    <a:pt x="1061" y="145"/>
                  </a:lnTo>
                  <a:close/>
                  <a:moveTo>
                    <a:pt x="659" y="105"/>
                  </a:moveTo>
                  <a:cubicBezTo>
                    <a:pt x="618" y="105"/>
                    <a:pt x="618" y="105"/>
                    <a:pt x="618" y="105"/>
                  </a:cubicBezTo>
                  <a:cubicBezTo>
                    <a:pt x="619" y="81"/>
                    <a:pt x="625" y="71"/>
                    <a:pt x="639" y="71"/>
                  </a:cubicBezTo>
                  <a:cubicBezTo>
                    <a:pt x="653" y="71"/>
                    <a:pt x="658" y="80"/>
                    <a:pt x="659" y="105"/>
                  </a:cubicBezTo>
                  <a:close/>
                  <a:moveTo>
                    <a:pt x="775" y="129"/>
                  </a:moveTo>
                  <a:cubicBezTo>
                    <a:pt x="764" y="129"/>
                    <a:pt x="757" y="117"/>
                    <a:pt x="757" y="99"/>
                  </a:cubicBezTo>
                  <a:cubicBezTo>
                    <a:pt x="757" y="81"/>
                    <a:pt x="764" y="70"/>
                    <a:pt x="775" y="70"/>
                  </a:cubicBezTo>
                  <a:cubicBezTo>
                    <a:pt x="786" y="70"/>
                    <a:pt x="793" y="80"/>
                    <a:pt x="793" y="97"/>
                  </a:cubicBezTo>
                  <a:cubicBezTo>
                    <a:pt x="793" y="117"/>
                    <a:pt x="786" y="129"/>
                    <a:pt x="775" y="129"/>
                  </a:cubicBezTo>
                  <a:close/>
                  <a:moveTo>
                    <a:pt x="991" y="74"/>
                  </a:moveTo>
                  <a:cubicBezTo>
                    <a:pt x="991" y="62"/>
                    <a:pt x="991" y="62"/>
                    <a:pt x="991" y="62"/>
                  </a:cubicBezTo>
                  <a:cubicBezTo>
                    <a:pt x="937" y="62"/>
                    <a:pt x="937" y="62"/>
                    <a:pt x="937" y="62"/>
                  </a:cubicBezTo>
                  <a:cubicBezTo>
                    <a:pt x="937" y="74"/>
                    <a:pt x="937" y="74"/>
                    <a:pt x="937" y="74"/>
                  </a:cubicBezTo>
                  <a:cubicBezTo>
                    <a:pt x="950" y="77"/>
                    <a:pt x="950" y="77"/>
                    <a:pt x="950" y="77"/>
                  </a:cubicBezTo>
                  <a:cubicBezTo>
                    <a:pt x="953" y="80"/>
                    <a:pt x="953" y="80"/>
                    <a:pt x="953" y="80"/>
                  </a:cubicBezTo>
                  <a:cubicBezTo>
                    <a:pt x="927" y="143"/>
                    <a:pt x="927" y="143"/>
                    <a:pt x="927" y="143"/>
                  </a:cubicBezTo>
                  <a:cubicBezTo>
                    <a:pt x="900" y="80"/>
                    <a:pt x="900" y="80"/>
                    <a:pt x="900" y="80"/>
                  </a:cubicBezTo>
                  <a:cubicBezTo>
                    <a:pt x="902" y="77"/>
                    <a:pt x="902" y="77"/>
                    <a:pt x="902" y="77"/>
                  </a:cubicBezTo>
                  <a:cubicBezTo>
                    <a:pt x="916" y="74"/>
                    <a:pt x="916" y="74"/>
                    <a:pt x="916" y="74"/>
                  </a:cubicBezTo>
                  <a:cubicBezTo>
                    <a:pt x="916" y="62"/>
                    <a:pt x="916" y="62"/>
                    <a:pt x="916" y="62"/>
                  </a:cubicBezTo>
                  <a:cubicBezTo>
                    <a:pt x="808" y="62"/>
                    <a:pt x="808" y="62"/>
                    <a:pt x="808" y="62"/>
                  </a:cubicBezTo>
                  <a:cubicBezTo>
                    <a:pt x="799" y="58"/>
                    <a:pt x="788" y="56"/>
                    <a:pt x="773" y="56"/>
                  </a:cubicBezTo>
                  <a:cubicBezTo>
                    <a:pt x="736" y="56"/>
                    <a:pt x="713" y="73"/>
                    <a:pt x="713" y="100"/>
                  </a:cubicBezTo>
                  <a:cubicBezTo>
                    <a:pt x="713" y="120"/>
                    <a:pt x="722" y="131"/>
                    <a:pt x="746" y="139"/>
                  </a:cubicBezTo>
                  <a:cubicBezTo>
                    <a:pt x="734" y="148"/>
                    <a:pt x="729" y="154"/>
                    <a:pt x="729" y="163"/>
                  </a:cubicBezTo>
                  <a:cubicBezTo>
                    <a:pt x="729" y="168"/>
                    <a:pt x="731" y="171"/>
                    <a:pt x="734" y="178"/>
                  </a:cubicBezTo>
                  <a:cubicBezTo>
                    <a:pt x="717" y="178"/>
                    <a:pt x="707" y="188"/>
                    <a:pt x="707" y="204"/>
                  </a:cubicBezTo>
                  <a:cubicBezTo>
                    <a:pt x="707" y="227"/>
                    <a:pt x="729" y="240"/>
                    <a:pt x="767" y="240"/>
                  </a:cubicBezTo>
                  <a:cubicBezTo>
                    <a:pt x="813" y="240"/>
                    <a:pt x="845" y="220"/>
                    <a:pt x="845" y="193"/>
                  </a:cubicBezTo>
                  <a:cubicBezTo>
                    <a:pt x="845" y="171"/>
                    <a:pt x="827" y="162"/>
                    <a:pt x="773" y="157"/>
                  </a:cubicBezTo>
                  <a:cubicBezTo>
                    <a:pt x="761" y="156"/>
                    <a:pt x="761" y="156"/>
                    <a:pt x="761" y="156"/>
                  </a:cubicBezTo>
                  <a:cubicBezTo>
                    <a:pt x="761" y="153"/>
                    <a:pt x="760" y="150"/>
                    <a:pt x="760" y="148"/>
                  </a:cubicBezTo>
                  <a:cubicBezTo>
                    <a:pt x="760" y="145"/>
                    <a:pt x="761" y="144"/>
                    <a:pt x="761" y="140"/>
                  </a:cubicBezTo>
                  <a:cubicBezTo>
                    <a:pt x="766" y="141"/>
                    <a:pt x="769" y="141"/>
                    <a:pt x="774" y="141"/>
                  </a:cubicBezTo>
                  <a:cubicBezTo>
                    <a:pt x="812" y="141"/>
                    <a:pt x="835" y="125"/>
                    <a:pt x="835" y="99"/>
                  </a:cubicBezTo>
                  <a:cubicBezTo>
                    <a:pt x="835" y="91"/>
                    <a:pt x="833" y="84"/>
                    <a:pt x="829" y="77"/>
                  </a:cubicBezTo>
                  <a:cubicBezTo>
                    <a:pt x="852" y="77"/>
                    <a:pt x="852" y="77"/>
                    <a:pt x="852" y="77"/>
                  </a:cubicBezTo>
                  <a:cubicBezTo>
                    <a:pt x="906" y="191"/>
                    <a:pt x="906" y="191"/>
                    <a:pt x="906" y="191"/>
                  </a:cubicBezTo>
                  <a:cubicBezTo>
                    <a:pt x="901" y="202"/>
                    <a:pt x="895" y="210"/>
                    <a:pt x="890" y="214"/>
                  </a:cubicBezTo>
                  <a:cubicBezTo>
                    <a:pt x="872" y="195"/>
                    <a:pt x="872" y="195"/>
                    <a:pt x="872" y="195"/>
                  </a:cubicBezTo>
                  <a:cubicBezTo>
                    <a:pt x="863" y="198"/>
                    <a:pt x="855" y="209"/>
                    <a:pt x="855" y="220"/>
                  </a:cubicBezTo>
                  <a:cubicBezTo>
                    <a:pt x="855" y="233"/>
                    <a:pt x="864" y="241"/>
                    <a:pt x="876" y="241"/>
                  </a:cubicBezTo>
                  <a:cubicBezTo>
                    <a:pt x="896" y="241"/>
                    <a:pt x="912" y="221"/>
                    <a:pt x="926" y="190"/>
                  </a:cubicBezTo>
                  <a:cubicBezTo>
                    <a:pt x="977" y="77"/>
                    <a:pt x="977" y="77"/>
                    <a:pt x="977" y="77"/>
                  </a:cubicBezTo>
                  <a:lnTo>
                    <a:pt x="991" y="74"/>
                  </a:lnTo>
                  <a:close/>
                  <a:moveTo>
                    <a:pt x="642" y="55"/>
                  </a:moveTo>
                  <a:cubicBezTo>
                    <a:pt x="599" y="55"/>
                    <a:pt x="574" y="81"/>
                    <a:pt x="574" y="122"/>
                  </a:cubicBezTo>
                  <a:cubicBezTo>
                    <a:pt x="574" y="161"/>
                    <a:pt x="598" y="186"/>
                    <a:pt x="642" y="186"/>
                  </a:cubicBezTo>
                  <a:cubicBezTo>
                    <a:pt x="664" y="186"/>
                    <a:pt x="679" y="182"/>
                    <a:pt x="701" y="172"/>
                  </a:cubicBezTo>
                  <a:cubicBezTo>
                    <a:pt x="701" y="148"/>
                    <a:pt x="701" y="148"/>
                    <a:pt x="701" y="148"/>
                  </a:cubicBezTo>
                  <a:cubicBezTo>
                    <a:pt x="683" y="158"/>
                    <a:pt x="671" y="162"/>
                    <a:pt x="655" y="162"/>
                  </a:cubicBezTo>
                  <a:cubicBezTo>
                    <a:pt x="631" y="162"/>
                    <a:pt x="619" y="149"/>
                    <a:pt x="617" y="121"/>
                  </a:cubicBezTo>
                  <a:cubicBezTo>
                    <a:pt x="702" y="121"/>
                    <a:pt x="702" y="121"/>
                    <a:pt x="702" y="121"/>
                  </a:cubicBezTo>
                  <a:cubicBezTo>
                    <a:pt x="702" y="118"/>
                    <a:pt x="702" y="118"/>
                    <a:pt x="702" y="118"/>
                  </a:cubicBezTo>
                  <a:cubicBezTo>
                    <a:pt x="702" y="78"/>
                    <a:pt x="681" y="55"/>
                    <a:pt x="642" y="55"/>
                  </a:cubicBezTo>
                  <a:close/>
                  <a:moveTo>
                    <a:pt x="468" y="170"/>
                  </a:moveTo>
                  <a:cubicBezTo>
                    <a:pt x="466" y="166"/>
                    <a:pt x="466" y="166"/>
                    <a:pt x="466" y="166"/>
                  </a:cubicBezTo>
                  <a:cubicBezTo>
                    <a:pt x="466" y="109"/>
                    <a:pt x="466" y="109"/>
                    <a:pt x="466" y="109"/>
                  </a:cubicBezTo>
                  <a:cubicBezTo>
                    <a:pt x="466" y="84"/>
                    <a:pt x="463" y="77"/>
                    <a:pt x="454" y="68"/>
                  </a:cubicBezTo>
                  <a:cubicBezTo>
                    <a:pt x="445" y="59"/>
                    <a:pt x="430" y="55"/>
                    <a:pt x="410" y="55"/>
                  </a:cubicBezTo>
                  <a:cubicBezTo>
                    <a:pt x="374" y="55"/>
                    <a:pt x="345" y="69"/>
                    <a:pt x="345" y="87"/>
                  </a:cubicBezTo>
                  <a:cubicBezTo>
                    <a:pt x="345" y="94"/>
                    <a:pt x="349" y="97"/>
                    <a:pt x="361" y="97"/>
                  </a:cubicBezTo>
                  <a:cubicBezTo>
                    <a:pt x="391" y="97"/>
                    <a:pt x="391" y="97"/>
                    <a:pt x="391" y="97"/>
                  </a:cubicBezTo>
                  <a:cubicBezTo>
                    <a:pt x="391" y="70"/>
                    <a:pt x="391" y="70"/>
                    <a:pt x="391" y="70"/>
                  </a:cubicBezTo>
                  <a:cubicBezTo>
                    <a:pt x="414" y="70"/>
                    <a:pt x="423" y="77"/>
                    <a:pt x="423" y="95"/>
                  </a:cubicBezTo>
                  <a:cubicBezTo>
                    <a:pt x="423" y="102"/>
                    <a:pt x="423" y="102"/>
                    <a:pt x="423" y="102"/>
                  </a:cubicBezTo>
                  <a:cubicBezTo>
                    <a:pt x="380" y="112"/>
                    <a:pt x="362" y="117"/>
                    <a:pt x="354" y="123"/>
                  </a:cubicBezTo>
                  <a:cubicBezTo>
                    <a:pt x="344" y="130"/>
                    <a:pt x="339" y="140"/>
                    <a:pt x="339" y="153"/>
                  </a:cubicBezTo>
                  <a:cubicBezTo>
                    <a:pt x="339" y="173"/>
                    <a:pt x="354" y="187"/>
                    <a:pt x="376" y="187"/>
                  </a:cubicBezTo>
                  <a:cubicBezTo>
                    <a:pt x="389" y="187"/>
                    <a:pt x="402" y="183"/>
                    <a:pt x="423" y="170"/>
                  </a:cubicBezTo>
                  <a:cubicBezTo>
                    <a:pt x="426" y="184"/>
                    <a:pt x="426" y="184"/>
                    <a:pt x="426" y="184"/>
                  </a:cubicBezTo>
                  <a:cubicBezTo>
                    <a:pt x="483" y="184"/>
                    <a:pt x="483" y="184"/>
                    <a:pt x="483" y="184"/>
                  </a:cubicBezTo>
                  <a:cubicBezTo>
                    <a:pt x="483" y="171"/>
                    <a:pt x="483" y="171"/>
                    <a:pt x="483" y="171"/>
                  </a:cubicBezTo>
                  <a:lnTo>
                    <a:pt x="468" y="170"/>
                  </a:lnTo>
                  <a:close/>
                  <a:moveTo>
                    <a:pt x="314" y="56"/>
                  </a:moveTo>
                  <a:cubicBezTo>
                    <a:pt x="300" y="64"/>
                    <a:pt x="292" y="71"/>
                    <a:pt x="280" y="84"/>
                  </a:cubicBezTo>
                  <a:cubicBezTo>
                    <a:pt x="282" y="55"/>
                    <a:pt x="282" y="55"/>
                    <a:pt x="282" y="55"/>
                  </a:cubicBezTo>
                  <a:cubicBezTo>
                    <a:pt x="267" y="55"/>
                    <a:pt x="267" y="55"/>
                    <a:pt x="267" y="55"/>
                  </a:cubicBezTo>
                  <a:cubicBezTo>
                    <a:pt x="221" y="70"/>
                    <a:pt x="221" y="70"/>
                    <a:pt x="221" y="70"/>
                  </a:cubicBezTo>
                  <a:cubicBezTo>
                    <a:pt x="221" y="82"/>
                    <a:pt x="221" y="82"/>
                    <a:pt x="221" y="82"/>
                  </a:cubicBezTo>
                  <a:cubicBezTo>
                    <a:pt x="239" y="82"/>
                    <a:pt x="239" y="82"/>
                    <a:pt x="239" y="82"/>
                  </a:cubicBezTo>
                  <a:cubicBezTo>
                    <a:pt x="239" y="166"/>
                    <a:pt x="239" y="166"/>
                    <a:pt x="239" y="166"/>
                  </a:cubicBezTo>
                  <a:cubicBezTo>
                    <a:pt x="237" y="170"/>
                    <a:pt x="237" y="170"/>
                    <a:pt x="237" y="170"/>
                  </a:cubicBezTo>
                  <a:cubicBezTo>
                    <a:pt x="223" y="171"/>
                    <a:pt x="223" y="171"/>
                    <a:pt x="223" y="171"/>
                  </a:cubicBezTo>
                  <a:cubicBezTo>
                    <a:pt x="223" y="184"/>
                    <a:pt x="223" y="184"/>
                    <a:pt x="223" y="184"/>
                  </a:cubicBezTo>
                  <a:cubicBezTo>
                    <a:pt x="304" y="184"/>
                    <a:pt x="304" y="184"/>
                    <a:pt x="304" y="184"/>
                  </a:cubicBezTo>
                  <a:cubicBezTo>
                    <a:pt x="304" y="171"/>
                    <a:pt x="304" y="171"/>
                    <a:pt x="304" y="171"/>
                  </a:cubicBezTo>
                  <a:cubicBezTo>
                    <a:pt x="285" y="170"/>
                    <a:pt x="285" y="170"/>
                    <a:pt x="285" y="170"/>
                  </a:cubicBezTo>
                  <a:cubicBezTo>
                    <a:pt x="282" y="166"/>
                    <a:pt x="282" y="166"/>
                    <a:pt x="282" y="166"/>
                  </a:cubicBezTo>
                  <a:cubicBezTo>
                    <a:pt x="282" y="93"/>
                    <a:pt x="282" y="93"/>
                    <a:pt x="282" y="93"/>
                  </a:cubicBezTo>
                  <a:cubicBezTo>
                    <a:pt x="285" y="93"/>
                    <a:pt x="287" y="93"/>
                    <a:pt x="288" y="93"/>
                  </a:cubicBezTo>
                  <a:cubicBezTo>
                    <a:pt x="301" y="93"/>
                    <a:pt x="307" y="97"/>
                    <a:pt x="312" y="110"/>
                  </a:cubicBezTo>
                  <a:cubicBezTo>
                    <a:pt x="331" y="110"/>
                    <a:pt x="331" y="110"/>
                    <a:pt x="331" y="110"/>
                  </a:cubicBezTo>
                  <a:cubicBezTo>
                    <a:pt x="338" y="60"/>
                    <a:pt x="338" y="60"/>
                    <a:pt x="338" y="60"/>
                  </a:cubicBezTo>
                  <a:cubicBezTo>
                    <a:pt x="332" y="56"/>
                    <a:pt x="328" y="56"/>
                    <a:pt x="318" y="56"/>
                  </a:cubicBezTo>
                  <a:cubicBezTo>
                    <a:pt x="317" y="56"/>
                    <a:pt x="316" y="56"/>
                    <a:pt x="314" y="56"/>
                  </a:cubicBezTo>
                  <a:close/>
                  <a:moveTo>
                    <a:pt x="62" y="103"/>
                  </a:moveTo>
                  <a:cubicBezTo>
                    <a:pt x="49" y="98"/>
                    <a:pt x="44" y="94"/>
                    <a:pt x="44" y="86"/>
                  </a:cubicBezTo>
                  <a:cubicBezTo>
                    <a:pt x="44" y="78"/>
                    <a:pt x="51" y="72"/>
                    <a:pt x="63" y="72"/>
                  </a:cubicBezTo>
                  <a:cubicBezTo>
                    <a:pt x="70" y="72"/>
                    <a:pt x="74" y="73"/>
                    <a:pt x="82" y="77"/>
                  </a:cubicBezTo>
                  <a:cubicBezTo>
                    <a:pt x="86" y="80"/>
                    <a:pt x="86" y="80"/>
                    <a:pt x="86" y="80"/>
                  </a:cubicBezTo>
                  <a:cubicBezTo>
                    <a:pt x="89" y="100"/>
                    <a:pt x="89" y="100"/>
                    <a:pt x="89" y="100"/>
                  </a:cubicBezTo>
                  <a:cubicBezTo>
                    <a:pt x="107" y="100"/>
                    <a:pt x="107" y="100"/>
                    <a:pt x="107" y="100"/>
                  </a:cubicBezTo>
                  <a:cubicBezTo>
                    <a:pt x="107" y="62"/>
                    <a:pt x="107" y="62"/>
                    <a:pt x="107" y="62"/>
                  </a:cubicBezTo>
                  <a:cubicBezTo>
                    <a:pt x="83" y="56"/>
                    <a:pt x="72" y="55"/>
                    <a:pt x="58" y="55"/>
                  </a:cubicBezTo>
                  <a:cubicBezTo>
                    <a:pt x="24" y="55"/>
                    <a:pt x="2" y="71"/>
                    <a:pt x="2" y="95"/>
                  </a:cubicBezTo>
                  <a:cubicBezTo>
                    <a:pt x="2" y="112"/>
                    <a:pt x="13" y="122"/>
                    <a:pt x="54" y="139"/>
                  </a:cubicBezTo>
                  <a:cubicBezTo>
                    <a:pt x="66" y="144"/>
                    <a:pt x="70" y="148"/>
                    <a:pt x="70" y="155"/>
                  </a:cubicBezTo>
                  <a:cubicBezTo>
                    <a:pt x="70" y="165"/>
                    <a:pt x="63" y="170"/>
                    <a:pt x="50" y="170"/>
                  </a:cubicBezTo>
                  <a:cubicBezTo>
                    <a:pt x="42" y="170"/>
                    <a:pt x="35" y="169"/>
                    <a:pt x="24" y="164"/>
                  </a:cubicBezTo>
                  <a:cubicBezTo>
                    <a:pt x="21" y="161"/>
                    <a:pt x="21" y="161"/>
                    <a:pt x="21" y="161"/>
                  </a:cubicBezTo>
                  <a:cubicBezTo>
                    <a:pt x="19" y="138"/>
                    <a:pt x="19" y="138"/>
                    <a:pt x="19" y="138"/>
                  </a:cubicBezTo>
                  <a:cubicBezTo>
                    <a:pt x="0" y="138"/>
                    <a:pt x="0" y="138"/>
                    <a:pt x="0" y="138"/>
                  </a:cubicBezTo>
                  <a:cubicBezTo>
                    <a:pt x="0" y="180"/>
                    <a:pt x="0" y="180"/>
                    <a:pt x="0" y="180"/>
                  </a:cubicBezTo>
                  <a:cubicBezTo>
                    <a:pt x="26" y="186"/>
                    <a:pt x="37" y="187"/>
                    <a:pt x="55" y="187"/>
                  </a:cubicBezTo>
                  <a:cubicBezTo>
                    <a:pt x="88" y="187"/>
                    <a:pt x="113" y="170"/>
                    <a:pt x="113" y="145"/>
                  </a:cubicBezTo>
                  <a:cubicBezTo>
                    <a:pt x="113" y="126"/>
                    <a:pt x="103" y="118"/>
                    <a:pt x="62" y="103"/>
                  </a:cubicBezTo>
                  <a:close/>
                  <a:moveTo>
                    <a:pt x="1048" y="32"/>
                  </a:moveTo>
                  <a:cubicBezTo>
                    <a:pt x="1056" y="32"/>
                    <a:pt x="1060" y="39"/>
                    <a:pt x="1060" y="46"/>
                  </a:cubicBezTo>
                  <a:cubicBezTo>
                    <a:pt x="1060" y="56"/>
                    <a:pt x="1053" y="62"/>
                    <a:pt x="1043" y="68"/>
                  </a:cubicBezTo>
                  <a:cubicBezTo>
                    <a:pt x="1038" y="61"/>
                    <a:pt x="1034" y="55"/>
                    <a:pt x="1034" y="47"/>
                  </a:cubicBezTo>
                  <a:cubicBezTo>
                    <a:pt x="1034" y="38"/>
                    <a:pt x="1040" y="32"/>
                    <a:pt x="1048" y="32"/>
                  </a:cubicBezTo>
                  <a:close/>
                  <a:moveTo>
                    <a:pt x="536" y="62"/>
                  </a:moveTo>
                  <a:cubicBezTo>
                    <a:pt x="536" y="26"/>
                    <a:pt x="536" y="26"/>
                    <a:pt x="536" y="26"/>
                  </a:cubicBezTo>
                  <a:cubicBezTo>
                    <a:pt x="513" y="26"/>
                    <a:pt x="513" y="26"/>
                    <a:pt x="513" y="26"/>
                  </a:cubicBezTo>
                  <a:cubicBezTo>
                    <a:pt x="497" y="55"/>
                    <a:pt x="497" y="55"/>
                    <a:pt x="497" y="55"/>
                  </a:cubicBezTo>
                  <a:cubicBezTo>
                    <a:pt x="476" y="69"/>
                    <a:pt x="476" y="69"/>
                    <a:pt x="476" y="69"/>
                  </a:cubicBezTo>
                  <a:cubicBezTo>
                    <a:pt x="476" y="80"/>
                    <a:pt x="476" y="80"/>
                    <a:pt x="476" y="80"/>
                  </a:cubicBezTo>
                  <a:cubicBezTo>
                    <a:pt x="494" y="80"/>
                    <a:pt x="494" y="80"/>
                    <a:pt x="494" y="80"/>
                  </a:cubicBezTo>
                  <a:cubicBezTo>
                    <a:pt x="494" y="156"/>
                    <a:pt x="494" y="156"/>
                    <a:pt x="494" y="156"/>
                  </a:cubicBezTo>
                  <a:cubicBezTo>
                    <a:pt x="494" y="176"/>
                    <a:pt x="505" y="186"/>
                    <a:pt x="528" y="186"/>
                  </a:cubicBezTo>
                  <a:cubicBezTo>
                    <a:pt x="541" y="186"/>
                    <a:pt x="552" y="184"/>
                    <a:pt x="572" y="175"/>
                  </a:cubicBezTo>
                  <a:cubicBezTo>
                    <a:pt x="572" y="161"/>
                    <a:pt x="572" y="161"/>
                    <a:pt x="572" y="161"/>
                  </a:cubicBezTo>
                  <a:cubicBezTo>
                    <a:pt x="572" y="161"/>
                    <a:pt x="565" y="162"/>
                    <a:pt x="559" y="162"/>
                  </a:cubicBezTo>
                  <a:cubicBezTo>
                    <a:pt x="542" y="162"/>
                    <a:pt x="536" y="157"/>
                    <a:pt x="536" y="140"/>
                  </a:cubicBezTo>
                  <a:cubicBezTo>
                    <a:pt x="536" y="80"/>
                    <a:pt x="536" y="80"/>
                    <a:pt x="536" y="80"/>
                  </a:cubicBezTo>
                  <a:cubicBezTo>
                    <a:pt x="572" y="80"/>
                    <a:pt x="572" y="80"/>
                    <a:pt x="572" y="80"/>
                  </a:cubicBezTo>
                  <a:cubicBezTo>
                    <a:pt x="572" y="62"/>
                    <a:pt x="572" y="62"/>
                    <a:pt x="572" y="62"/>
                  </a:cubicBezTo>
                  <a:lnTo>
                    <a:pt x="536" y="62"/>
                  </a:lnTo>
                  <a:close/>
                  <a:moveTo>
                    <a:pt x="178" y="62"/>
                  </a:moveTo>
                  <a:cubicBezTo>
                    <a:pt x="178" y="26"/>
                    <a:pt x="178" y="26"/>
                    <a:pt x="178" y="26"/>
                  </a:cubicBezTo>
                  <a:cubicBezTo>
                    <a:pt x="155" y="26"/>
                    <a:pt x="155" y="26"/>
                    <a:pt x="155" y="26"/>
                  </a:cubicBezTo>
                  <a:cubicBezTo>
                    <a:pt x="139" y="55"/>
                    <a:pt x="139" y="55"/>
                    <a:pt x="139" y="55"/>
                  </a:cubicBezTo>
                  <a:cubicBezTo>
                    <a:pt x="117" y="69"/>
                    <a:pt x="117" y="69"/>
                    <a:pt x="117" y="69"/>
                  </a:cubicBezTo>
                  <a:cubicBezTo>
                    <a:pt x="117" y="80"/>
                    <a:pt x="117" y="80"/>
                    <a:pt x="117" y="80"/>
                  </a:cubicBezTo>
                  <a:cubicBezTo>
                    <a:pt x="135" y="80"/>
                    <a:pt x="135" y="80"/>
                    <a:pt x="135" y="80"/>
                  </a:cubicBezTo>
                  <a:cubicBezTo>
                    <a:pt x="135" y="156"/>
                    <a:pt x="135" y="156"/>
                    <a:pt x="135" y="156"/>
                  </a:cubicBezTo>
                  <a:cubicBezTo>
                    <a:pt x="135" y="176"/>
                    <a:pt x="147" y="186"/>
                    <a:pt x="169" y="186"/>
                  </a:cubicBezTo>
                  <a:cubicBezTo>
                    <a:pt x="183" y="186"/>
                    <a:pt x="194" y="184"/>
                    <a:pt x="213" y="175"/>
                  </a:cubicBezTo>
                  <a:cubicBezTo>
                    <a:pt x="213" y="161"/>
                    <a:pt x="213" y="161"/>
                    <a:pt x="213" y="161"/>
                  </a:cubicBezTo>
                  <a:cubicBezTo>
                    <a:pt x="213" y="161"/>
                    <a:pt x="207" y="162"/>
                    <a:pt x="201" y="162"/>
                  </a:cubicBezTo>
                  <a:cubicBezTo>
                    <a:pt x="184" y="162"/>
                    <a:pt x="178" y="157"/>
                    <a:pt x="178" y="140"/>
                  </a:cubicBezTo>
                  <a:cubicBezTo>
                    <a:pt x="178" y="80"/>
                    <a:pt x="178" y="80"/>
                    <a:pt x="178" y="80"/>
                  </a:cubicBezTo>
                  <a:cubicBezTo>
                    <a:pt x="213" y="80"/>
                    <a:pt x="213" y="80"/>
                    <a:pt x="213" y="80"/>
                  </a:cubicBezTo>
                  <a:cubicBezTo>
                    <a:pt x="213" y="62"/>
                    <a:pt x="213" y="62"/>
                    <a:pt x="213" y="62"/>
                  </a:cubicBezTo>
                  <a:lnTo>
                    <a:pt x="178" y="62"/>
                  </a:lnTo>
                  <a:close/>
                  <a:moveTo>
                    <a:pt x="1107" y="149"/>
                  </a:moveTo>
                  <a:cubicBezTo>
                    <a:pt x="1129" y="131"/>
                    <a:pt x="1129" y="131"/>
                    <a:pt x="1129" y="131"/>
                  </a:cubicBezTo>
                  <a:cubicBezTo>
                    <a:pt x="1129" y="89"/>
                    <a:pt x="1129" y="89"/>
                    <a:pt x="1129" y="89"/>
                  </a:cubicBezTo>
                  <a:cubicBezTo>
                    <a:pt x="1087" y="124"/>
                    <a:pt x="1087" y="124"/>
                    <a:pt x="1087" y="124"/>
                  </a:cubicBezTo>
                  <a:cubicBezTo>
                    <a:pt x="1061" y="91"/>
                    <a:pt x="1061" y="91"/>
                    <a:pt x="1061" y="91"/>
                  </a:cubicBezTo>
                  <a:cubicBezTo>
                    <a:pt x="1078" y="80"/>
                    <a:pt x="1093" y="68"/>
                    <a:pt x="1093" y="44"/>
                  </a:cubicBezTo>
                  <a:cubicBezTo>
                    <a:pt x="1093" y="19"/>
                    <a:pt x="1075" y="0"/>
                    <a:pt x="1048" y="0"/>
                  </a:cubicBezTo>
                  <a:cubicBezTo>
                    <a:pt x="1022" y="0"/>
                    <a:pt x="1000" y="19"/>
                    <a:pt x="1000" y="47"/>
                  </a:cubicBezTo>
                  <a:cubicBezTo>
                    <a:pt x="1000" y="64"/>
                    <a:pt x="1007" y="75"/>
                    <a:pt x="1015" y="84"/>
                  </a:cubicBezTo>
                  <a:cubicBezTo>
                    <a:pt x="997" y="95"/>
                    <a:pt x="981" y="109"/>
                    <a:pt x="981" y="135"/>
                  </a:cubicBezTo>
                  <a:cubicBezTo>
                    <a:pt x="981" y="164"/>
                    <a:pt x="1002" y="187"/>
                    <a:pt x="1038" y="187"/>
                  </a:cubicBezTo>
                  <a:cubicBezTo>
                    <a:pt x="1059" y="187"/>
                    <a:pt x="1071" y="179"/>
                    <a:pt x="1080" y="171"/>
                  </a:cubicBezTo>
                  <a:cubicBezTo>
                    <a:pt x="1091" y="184"/>
                    <a:pt x="1091" y="184"/>
                    <a:pt x="1091" y="184"/>
                  </a:cubicBezTo>
                  <a:cubicBezTo>
                    <a:pt x="1134" y="184"/>
                    <a:pt x="1134" y="184"/>
                    <a:pt x="1134" y="184"/>
                  </a:cubicBezTo>
                  <a:lnTo>
                    <a:pt x="1107" y="14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ontent Slide">
  <p:cSld name="2_Content Slide">
    <p:spTree>
      <p:nvGrpSpPr>
        <p:cNvPr id="1" name="Shape 243"/>
        <p:cNvGrpSpPr/>
        <p:nvPr/>
      </p:nvGrpSpPr>
      <p:grpSpPr>
        <a:xfrm>
          <a:off x="0" y="0"/>
          <a:ext cx="0" cy="0"/>
          <a:chOff x="0" y="0"/>
          <a:chExt cx="0" cy="0"/>
        </a:xfrm>
      </p:grpSpPr>
      <p:pic>
        <p:nvPicPr>
          <p:cNvPr id="244" name="Google Shape;244;p28"/>
          <p:cNvPicPr preferRelativeResize="0"/>
          <p:nvPr/>
        </p:nvPicPr>
        <p:blipFill/>
        <p:spPr>
          <a:xfrm>
            <a:off x="0" y="2"/>
            <a:ext cx="158700" cy="119100"/>
          </a:xfrm>
          <a:prstGeom prst="rect">
            <a:avLst/>
          </a:prstGeom>
          <a:solidFill>
            <a:srgbClr val="FFFFFF"/>
          </a:solidFill>
          <a:ln>
            <a:noFill/>
          </a:ln>
        </p:spPr>
      </p:pic>
      <p:sp>
        <p:nvSpPr>
          <p:cNvPr id="245" name="Google Shape;245;p28"/>
          <p:cNvSpPr txBox="1">
            <a:spLocks noGrp="1"/>
          </p:cNvSpPr>
          <p:nvPr>
            <p:ph type="body" idx="1"/>
          </p:nvPr>
        </p:nvSpPr>
        <p:spPr>
          <a:xfrm>
            <a:off x="510363" y="895351"/>
            <a:ext cx="8123400" cy="3647400"/>
          </a:xfrm>
          <a:prstGeom prst="rect">
            <a:avLst/>
          </a:prstGeom>
          <a:noFill/>
          <a:ln>
            <a:noFill/>
          </a:ln>
        </p:spPr>
        <p:txBody>
          <a:bodyPr spcFirstLastPara="1" wrap="square" lIns="0" tIns="0" rIns="0" bIns="0" anchor="t" anchorCtr="0">
            <a:noAutofit/>
          </a:bodyPr>
          <a:lstStyle>
            <a:lvl1pPr marL="457200" marR="0" lvl="0" indent="-330200" algn="l" rtl="0">
              <a:lnSpc>
                <a:spcPct val="110000"/>
              </a:lnSpc>
              <a:spcBef>
                <a:spcPts val="200"/>
              </a:spcBef>
              <a:spcAft>
                <a:spcPts val="0"/>
              </a:spcAft>
              <a:buClr>
                <a:srgbClr val="000000"/>
              </a:buClr>
              <a:buSzPts val="1600"/>
              <a:buFont typeface="Arial"/>
              <a:buChar char="•"/>
              <a:defRPr sz="1600" b="0" i="1" u="none" strike="noStrike" cap="none">
                <a:solidFill>
                  <a:srgbClr val="000000"/>
                </a:solidFill>
                <a:latin typeface="Georgia"/>
                <a:ea typeface="Georgia"/>
                <a:cs typeface="Georgia"/>
                <a:sym typeface="Georgia"/>
              </a:defRPr>
            </a:lvl1pPr>
            <a:lvl2pPr marL="914400" marR="0" lvl="1" indent="-330200" algn="l" rtl="0">
              <a:lnSpc>
                <a:spcPct val="110000"/>
              </a:lnSpc>
              <a:spcBef>
                <a:spcPts val="2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2pPr>
            <a:lvl3pPr marL="1371600" marR="0" lvl="2" indent="-317500" algn="l" rtl="0">
              <a:lnSpc>
                <a:spcPct val="110000"/>
              </a:lnSpc>
              <a:spcBef>
                <a:spcPts val="200"/>
              </a:spcBef>
              <a:spcAft>
                <a:spcPts val="0"/>
              </a:spcAft>
              <a:buClr>
                <a:schemeClr val="dk1"/>
              </a:buClr>
              <a:buSzPts val="1400"/>
              <a:buFont typeface="Verdana"/>
              <a:buChar char="–"/>
              <a:defRPr sz="1400" b="0" i="0" u="none" strike="noStrike" cap="none">
                <a:solidFill>
                  <a:schemeClr val="dk1"/>
                </a:solidFill>
                <a:latin typeface="Arial"/>
                <a:ea typeface="Arial"/>
                <a:cs typeface="Arial"/>
                <a:sym typeface="Arial"/>
              </a:defRPr>
            </a:lvl3pPr>
            <a:lvl4pPr marL="1828800" marR="0" lvl="3" indent="-304800" algn="l" rtl="0">
              <a:lnSpc>
                <a:spcPct val="11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10000"/>
              </a:lnSpc>
              <a:spcBef>
                <a:spcPts val="200"/>
              </a:spcBef>
              <a:spcAft>
                <a:spcPts val="0"/>
              </a:spcAft>
              <a:buClr>
                <a:srgbClr val="000000"/>
              </a:buClr>
              <a:buSzPts val="1200"/>
              <a:buFont typeface="Verdana"/>
              <a:buChar char="–"/>
              <a:defRPr sz="1200" b="0" i="0" u="none" strike="noStrike" cap="none">
                <a:solidFill>
                  <a:srgbClr val="000000"/>
                </a:solidFill>
                <a:latin typeface="Arial"/>
                <a:ea typeface="Arial"/>
                <a:cs typeface="Arial"/>
                <a:sym typeface="Arial"/>
              </a:defRPr>
            </a:lvl5pPr>
            <a:lvl6pPr marL="2743200" marR="0" lvl="5" indent="-304800" algn="l" rtl="0">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rtl="0">
              <a:spcBef>
                <a:spcPts val="400"/>
              </a:spcBef>
              <a:spcAft>
                <a:spcPts val="50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246" name="Google Shape;246;p28"/>
          <p:cNvSpPr txBox="1">
            <a:spLocks noGrp="1"/>
          </p:cNvSpPr>
          <p:nvPr>
            <p:ph type="title"/>
          </p:nvPr>
        </p:nvSpPr>
        <p:spPr>
          <a:xfrm>
            <a:off x="381000" y="150284"/>
            <a:ext cx="8187000" cy="438000"/>
          </a:xfrm>
          <a:prstGeom prst="rect">
            <a:avLst/>
          </a:prstGeom>
          <a:noFill/>
          <a:ln>
            <a:noFill/>
          </a:ln>
        </p:spPr>
        <p:txBody>
          <a:bodyPr spcFirstLastPara="1" wrap="square" lIns="0" tIns="0" rIns="0" bIns="0" anchor="t" anchorCtr="0">
            <a:noAutofit/>
          </a:bodyPr>
          <a:lstStyle>
            <a:lvl1pPr marL="0" marR="0" lvl="0" indent="0" algn="l" rtl="0">
              <a:spcBef>
                <a:spcPts val="0"/>
              </a:spcBef>
              <a:spcAft>
                <a:spcPts val="0"/>
              </a:spcAft>
              <a:buClr>
                <a:schemeClr val="dk2"/>
              </a:buClr>
              <a:buSzPts val="2400"/>
              <a:buFont typeface="Georgia"/>
              <a:buNone/>
              <a:defRPr sz="2000" b="0" i="0" u="none" strike="noStrike" cap="none">
                <a:solidFill>
                  <a:schemeClr val="dk2"/>
                </a:solidFill>
                <a:latin typeface="Georgia"/>
                <a:ea typeface="Georgia"/>
                <a:cs typeface="Georgia"/>
                <a:sym typeface="Georgia"/>
              </a:defRPr>
            </a:lvl1pPr>
            <a:lvl2pPr lvl="1" indent="0" rtl="0">
              <a:spcBef>
                <a:spcPts val="0"/>
              </a:spcBef>
              <a:spcAft>
                <a:spcPts val="0"/>
              </a:spcAft>
              <a:buSzPts val="1100"/>
              <a:buNone/>
              <a:defRPr sz="1800"/>
            </a:lvl2pPr>
            <a:lvl3pPr lvl="2" indent="0" rtl="0">
              <a:spcBef>
                <a:spcPts val="0"/>
              </a:spcBef>
              <a:spcAft>
                <a:spcPts val="0"/>
              </a:spcAft>
              <a:buSzPts val="1100"/>
              <a:buNone/>
              <a:defRPr sz="1800"/>
            </a:lvl3pPr>
            <a:lvl4pPr lvl="3" indent="0" rtl="0">
              <a:spcBef>
                <a:spcPts val="0"/>
              </a:spcBef>
              <a:spcAft>
                <a:spcPts val="0"/>
              </a:spcAft>
              <a:buSzPts val="1100"/>
              <a:buNone/>
              <a:defRPr sz="1800"/>
            </a:lvl4pPr>
            <a:lvl5pPr lvl="4" indent="0" rtl="0">
              <a:spcBef>
                <a:spcPts val="0"/>
              </a:spcBef>
              <a:spcAft>
                <a:spcPts val="0"/>
              </a:spcAft>
              <a:buSzPts val="1100"/>
              <a:buNone/>
              <a:defRPr sz="1800"/>
            </a:lvl5pPr>
            <a:lvl6pPr lvl="5" indent="0" rtl="0">
              <a:spcBef>
                <a:spcPts val="0"/>
              </a:spcBef>
              <a:spcAft>
                <a:spcPts val="0"/>
              </a:spcAft>
              <a:buSzPts val="1100"/>
              <a:buNone/>
              <a:defRPr sz="1800"/>
            </a:lvl6pPr>
            <a:lvl7pPr lvl="6" indent="0" rtl="0">
              <a:spcBef>
                <a:spcPts val="0"/>
              </a:spcBef>
              <a:spcAft>
                <a:spcPts val="0"/>
              </a:spcAft>
              <a:buSzPts val="1100"/>
              <a:buNone/>
              <a:defRPr sz="1800"/>
            </a:lvl7pPr>
            <a:lvl8pPr lvl="7" indent="0" rtl="0">
              <a:spcBef>
                <a:spcPts val="0"/>
              </a:spcBef>
              <a:spcAft>
                <a:spcPts val="0"/>
              </a:spcAft>
              <a:buSzPts val="1100"/>
              <a:buNone/>
              <a:defRPr sz="1800"/>
            </a:lvl8pPr>
            <a:lvl9pPr lvl="8" indent="0" rtl="0">
              <a:spcBef>
                <a:spcPts val="0"/>
              </a:spcBef>
              <a:spcAft>
                <a:spcPts val="0"/>
              </a:spcAft>
              <a:buSzPts val="1100"/>
              <a:buNone/>
              <a:defRPr sz="1800"/>
            </a:lvl9pPr>
          </a:lstStyle>
          <a:p>
            <a:endParaRPr/>
          </a:p>
        </p:txBody>
      </p:sp>
      <p:sp>
        <p:nvSpPr>
          <p:cNvPr id="247" name="Google Shape;247;p28"/>
          <p:cNvSpPr/>
          <p:nvPr/>
        </p:nvSpPr>
        <p:spPr>
          <a:xfrm>
            <a:off x="0" y="1"/>
            <a:ext cx="9144000" cy="87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cxnSp>
        <p:nvCxnSpPr>
          <p:cNvPr id="248" name="Google Shape;248;p28"/>
          <p:cNvCxnSpPr/>
          <p:nvPr/>
        </p:nvCxnSpPr>
        <p:spPr>
          <a:xfrm>
            <a:off x="457200" y="590550"/>
            <a:ext cx="1097400" cy="0"/>
          </a:xfrm>
          <a:prstGeom prst="straightConnector1">
            <a:avLst/>
          </a:prstGeom>
          <a:noFill/>
          <a:ln w="12700" cap="flat" cmpd="sng">
            <a:solidFill>
              <a:schemeClr val="dk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249"/>
        <p:cNvGrpSpPr/>
        <p:nvPr/>
      </p:nvGrpSpPr>
      <p:grpSpPr>
        <a:xfrm>
          <a:off x="0" y="0"/>
          <a:ext cx="0" cy="0"/>
          <a:chOff x="0" y="0"/>
          <a:chExt cx="0" cy="0"/>
        </a:xfrm>
      </p:grpSpPr>
      <p:sp>
        <p:nvSpPr>
          <p:cNvPr id="250" name="Google Shape;250;p29"/>
          <p:cNvSpPr txBox="1">
            <a:spLocks noGrp="1"/>
          </p:cNvSpPr>
          <p:nvPr>
            <p:ph type="body" idx="1"/>
          </p:nvPr>
        </p:nvSpPr>
        <p:spPr>
          <a:xfrm>
            <a:off x="379364" y="1326358"/>
            <a:ext cx="8479500" cy="3264600"/>
          </a:xfrm>
          <a:prstGeom prst="rect">
            <a:avLst/>
          </a:prstGeom>
          <a:noFill/>
          <a:ln>
            <a:noFill/>
          </a:ln>
        </p:spPr>
        <p:txBody>
          <a:bodyPr spcFirstLastPara="1" wrap="square" lIns="0" tIns="0" rIns="0" bIns="0" anchor="t" anchorCtr="0">
            <a:noAutofit/>
          </a:bodyPr>
          <a:lstStyle>
            <a:lvl1pPr marL="457200" marR="0" lvl="0" indent="-311150" algn="l" rtl="0">
              <a:lnSpc>
                <a:spcPct val="100000"/>
              </a:lnSpc>
              <a:spcBef>
                <a:spcPts val="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1pPr>
            <a:lvl2pPr marL="914400" marR="0" lvl="1"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2pPr>
            <a:lvl3pPr marL="1371600" marR="0" lvl="2"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5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500"/>
              </a:spcBef>
              <a:spcAft>
                <a:spcPts val="50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251" name="Google Shape;251;p29"/>
          <p:cNvSpPr txBox="1">
            <a:spLocks noGrp="1"/>
          </p:cNvSpPr>
          <p:nvPr>
            <p:ph type="sldNum" idx="12"/>
          </p:nvPr>
        </p:nvSpPr>
        <p:spPr>
          <a:xfrm>
            <a:off x="6163866" y="4754880"/>
            <a:ext cx="26478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2" name="Google Shape;252;p29"/>
          <p:cNvSpPr txBox="1">
            <a:spLocks noGrp="1"/>
          </p:cNvSpPr>
          <p:nvPr>
            <p:ph type="subTitle" idx="2"/>
          </p:nvPr>
        </p:nvSpPr>
        <p:spPr>
          <a:xfrm>
            <a:off x="332182" y="572393"/>
            <a:ext cx="8479500" cy="533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9pPr>
          </a:lstStyle>
          <a:p>
            <a:endParaRPr/>
          </a:p>
        </p:txBody>
      </p:sp>
      <p:sp>
        <p:nvSpPr>
          <p:cNvPr id="253" name="Google Shape;253;p29"/>
          <p:cNvSpPr txBox="1">
            <a:spLocks noGrp="1"/>
          </p:cNvSpPr>
          <p:nvPr>
            <p:ph type="title"/>
          </p:nvPr>
        </p:nvSpPr>
        <p:spPr>
          <a:xfrm>
            <a:off x="332182" y="288726"/>
            <a:ext cx="8479500" cy="314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000"/>
              <a:buFont typeface="Georgia"/>
              <a:buNone/>
              <a:defRPr sz="20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256" name="Google Shape;256;p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345186" y="324002"/>
            <a:ext cx="8455800" cy="376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rtl="0">
              <a:lnSpc>
                <a:spcPct val="100000"/>
              </a:lnSpc>
              <a:spcBef>
                <a:spcPts val="0"/>
              </a:spcBef>
              <a:spcAft>
                <a:spcPts val="0"/>
              </a:spcAft>
              <a:buSzPts val="1400"/>
              <a:buNone/>
              <a:defRPr sz="1350"/>
            </a:lvl2pPr>
            <a:lvl3pPr lvl="2" algn="l" rtl="0">
              <a:lnSpc>
                <a:spcPct val="100000"/>
              </a:lnSpc>
              <a:spcBef>
                <a:spcPts val="0"/>
              </a:spcBef>
              <a:spcAft>
                <a:spcPts val="0"/>
              </a:spcAft>
              <a:buSzPts val="1400"/>
              <a:buNone/>
              <a:defRPr sz="1350"/>
            </a:lvl3pPr>
            <a:lvl4pPr lvl="3" algn="l" rtl="0">
              <a:lnSpc>
                <a:spcPct val="100000"/>
              </a:lnSpc>
              <a:spcBef>
                <a:spcPts val="0"/>
              </a:spcBef>
              <a:spcAft>
                <a:spcPts val="0"/>
              </a:spcAft>
              <a:buSzPts val="1400"/>
              <a:buNone/>
              <a:defRPr sz="1350"/>
            </a:lvl4pPr>
            <a:lvl5pPr lvl="4" algn="l" rtl="0">
              <a:lnSpc>
                <a:spcPct val="100000"/>
              </a:lnSpc>
              <a:spcBef>
                <a:spcPts val="0"/>
              </a:spcBef>
              <a:spcAft>
                <a:spcPts val="0"/>
              </a:spcAft>
              <a:buSzPts val="1400"/>
              <a:buNone/>
              <a:defRPr sz="1350"/>
            </a:lvl5pPr>
            <a:lvl6pPr lvl="5" algn="l" rtl="0">
              <a:lnSpc>
                <a:spcPct val="100000"/>
              </a:lnSpc>
              <a:spcBef>
                <a:spcPts val="0"/>
              </a:spcBef>
              <a:spcAft>
                <a:spcPts val="0"/>
              </a:spcAft>
              <a:buSzPts val="1400"/>
              <a:buNone/>
              <a:defRPr sz="1350"/>
            </a:lvl6pPr>
            <a:lvl7pPr lvl="6" algn="l" rtl="0">
              <a:lnSpc>
                <a:spcPct val="100000"/>
              </a:lnSpc>
              <a:spcBef>
                <a:spcPts val="0"/>
              </a:spcBef>
              <a:spcAft>
                <a:spcPts val="0"/>
              </a:spcAft>
              <a:buSzPts val="1400"/>
              <a:buNone/>
              <a:defRPr sz="1350"/>
            </a:lvl7pPr>
            <a:lvl8pPr lvl="7" algn="l" rtl="0">
              <a:lnSpc>
                <a:spcPct val="100000"/>
              </a:lnSpc>
              <a:spcBef>
                <a:spcPts val="0"/>
              </a:spcBef>
              <a:spcAft>
                <a:spcPts val="0"/>
              </a:spcAft>
              <a:buSzPts val="1400"/>
              <a:buNone/>
              <a:defRPr sz="1350"/>
            </a:lvl8pPr>
            <a:lvl9pPr lvl="8" algn="l" rtl="0">
              <a:lnSpc>
                <a:spcPct val="100000"/>
              </a:lnSpc>
              <a:spcBef>
                <a:spcPts val="0"/>
              </a:spcBef>
              <a:spcAft>
                <a:spcPts val="0"/>
              </a:spcAft>
              <a:buSzPts val="1400"/>
              <a:buNone/>
              <a:defRPr sz="1350"/>
            </a:lvl9pPr>
          </a:lstStyle>
          <a:p>
            <a:endParaRPr/>
          </a:p>
        </p:txBody>
      </p:sp>
      <p:sp>
        <p:nvSpPr>
          <p:cNvPr id="259" name="Google Shape;259;p31"/>
          <p:cNvSpPr txBox="1">
            <a:spLocks noGrp="1"/>
          </p:cNvSpPr>
          <p:nvPr>
            <p:ph type="body" idx="1"/>
          </p:nvPr>
        </p:nvSpPr>
        <p:spPr>
          <a:xfrm>
            <a:off x="345186" y="1369219"/>
            <a:ext cx="8455800" cy="32598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Clr>
                <a:schemeClr val="dk1"/>
              </a:buClr>
              <a:buSzPts val="1200"/>
              <a:buChar char="•"/>
              <a:defRPr sz="1200"/>
            </a:lvl1pPr>
            <a:lvl2pPr marL="914400" lvl="1" indent="-304800" algn="l" rtl="0">
              <a:lnSpc>
                <a:spcPct val="100000"/>
              </a:lnSpc>
              <a:spcBef>
                <a:spcPts val="600"/>
              </a:spcBef>
              <a:spcAft>
                <a:spcPts val="0"/>
              </a:spcAft>
              <a:buClr>
                <a:schemeClr val="dk1"/>
              </a:buClr>
              <a:buSzPts val="1200"/>
              <a:buChar char="-"/>
              <a:defRPr sz="1200"/>
            </a:lvl2pPr>
            <a:lvl3pPr marL="1371600" lvl="2" indent="-304800" algn="l" rtl="0">
              <a:lnSpc>
                <a:spcPct val="100000"/>
              </a:lnSpc>
              <a:spcBef>
                <a:spcPts val="600"/>
              </a:spcBef>
              <a:spcAft>
                <a:spcPts val="0"/>
              </a:spcAft>
              <a:buClr>
                <a:schemeClr val="dk1"/>
              </a:buClr>
              <a:buSzPts val="1200"/>
              <a:buChar char="◦"/>
              <a:defRPr sz="1200"/>
            </a:lvl3pPr>
            <a:lvl4pPr marL="1828800" lvl="3" indent="-304800" algn="l" rtl="0">
              <a:lnSpc>
                <a:spcPct val="100000"/>
              </a:lnSpc>
              <a:spcBef>
                <a:spcPts val="600"/>
              </a:spcBef>
              <a:spcAft>
                <a:spcPts val="0"/>
              </a:spcAft>
              <a:buClr>
                <a:schemeClr val="dk1"/>
              </a:buClr>
              <a:buSzPts val="1200"/>
              <a:buChar char="›"/>
              <a:defRPr sz="1200"/>
            </a:lvl4pPr>
            <a:lvl5pPr marL="2286000" lvl="4" indent="-304800" algn="l" rtl="0">
              <a:lnSpc>
                <a:spcPct val="100000"/>
              </a:lnSpc>
              <a:spcBef>
                <a:spcPts val="600"/>
              </a:spcBef>
              <a:spcAft>
                <a:spcPts val="0"/>
              </a:spcAft>
              <a:buClr>
                <a:schemeClr val="dk1"/>
              </a:buClr>
              <a:buSzPts val="1200"/>
              <a:buChar char="•"/>
              <a:defRPr sz="1200"/>
            </a:lvl5pPr>
            <a:lvl6pPr marL="2743200" lvl="5" indent="-304800" algn="l" rtl="0">
              <a:lnSpc>
                <a:spcPct val="100000"/>
              </a:lnSpc>
              <a:spcBef>
                <a:spcPts val="600"/>
              </a:spcBef>
              <a:spcAft>
                <a:spcPts val="0"/>
              </a:spcAft>
              <a:buClr>
                <a:schemeClr val="dk1"/>
              </a:buClr>
              <a:buSzPts val="1200"/>
              <a:buChar char="•"/>
              <a:defRPr sz="1200"/>
            </a:lvl6pPr>
            <a:lvl7pPr marL="3200400" lvl="6" indent="-304800" algn="l" rtl="0">
              <a:lnSpc>
                <a:spcPct val="100000"/>
              </a:lnSpc>
              <a:spcBef>
                <a:spcPts val="600"/>
              </a:spcBef>
              <a:spcAft>
                <a:spcPts val="0"/>
              </a:spcAft>
              <a:buClr>
                <a:schemeClr val="dk1"/>
              </a:buClr>
              <a:buSzPts val="1200"/>
              <a:buChar char="•"/>
              <a:defRPr sz="1200"/>
            </a:lvl7pPr>
            <a:lvl8pPr marL="3657600" lvl="7" indent="-304800" algn="l" rtl="0">
              <a:lnSpc>
                <a:spcPct val="100000"/>
              </a:lnSpc>
              <a:spcBef>
                <a:spcPts val="600"/>
              </a:spcBef>
              <a:spcAft>
                <a:spcPts val="0"/>
              </a:spcAft>
              <a:buClr>
                <a:schemeClr val="dk1"/>
              </a:buClr>
              <a:buSzPts val="1200"/>
              <a:buChar char="•"/>
              <a:defRPr sz="1200"/>
            </a:lvl8pPr>
            <a:lvl9pPr marL="4114800" lvl="8" indent="-304800" algn="l" rtl="0">
              <a:lnSpc>
                <a:spcPct val="100000"/>
              </a:lnSpc>
              <a:spcBef>
                <a:spcPts val="600"/>
              </a:spcBef>
              <a:spcAft>
                <a:spcPts val="600"/>
              </a:spcAft>
              <a:buClr>
                <a:schemeClr val="dk1"/>
              </a:buClr>
              <a:buSzPts val="1200"/>
              <a:buChar char="•"/>
              <a:defRPr sz="1200"/>
            </a:lvl9pPr>
          </a:lstStyle>
          <a:p>
            <a:endParaRPr/>
          </a:p>
        </p:txBody>
      </p:sp>
      <p:sp>
        <p:nvSpPr>
          <p:cNvPr id="260" name="Google Shape;260;p31"/>
          <p:cNvSpPr txBox="1">
            <a:spLocks noGrp="1"/>
          </p:cNvSpPr>
          <p:nvPr>
            <p:ph type="subTitle" idx="2"/>
          </p:nvPr>
        </p:nvSpPr>
        <p:spPr>
          <a:xfrm>
            <a:off x="345175" y="716400"/>
            <a:ext cx="8455800" cy="369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1" name="Google Shape;261;p31"/>
          <p:cNvSpPr txBox="1">
            <a:spLocks noGrp="1"/>
          </p:cNvSpPr>
          <p:nvPr>
            <p:ph type="sldNum" idx="12"/>
          </p:nvPr>
        </p:nvSpPr>
        <p:spPr>
          <a:xfrm>
            <a:off x="6240463" y="4869180"/>
            <a:ext cx="25605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31"/>
          <p:cNvSpPr txBox="1">
            <a:spLocks noGrp="1"/>
          </p:cNvSpPr>
          <p:nvPr>
            <p:ph type="sldNum" idx="3"/>
          </p:nvPr>
        </p:nvSpPr>
        <p:spPr>
          <a:xfrm>
            <a:off x="345163" y="4869180"/>
            <a:ext cx="2560500" cy="102900"/>
          </a:xfrm>
          <a:prstGeom prst="rect">
            <a:avLst/>
          </a:prstGeom>
          <a:noFill/>
          <a:ln>
            <a:noFill/>
          </a:ln>
        </p:spPr>
        <p:txBody>
          <a:bodyPr spcFirstLastPara="1" wrap="square" lIns="0" tIns="0" rIns="0" bIns="0" anchor="b" anchorCtr="0">
            <a:noAutofit/>
          </a:bodyPr>
          <a:lstStyle>
            <a:lvl1pPr marL="0" marR="0" lvl="0" indent="0" rtl="0">
              <a:lnSpc>
                <a:spcPct val="100000"/>
              </a:lnSpc>
              <a:spcBef>
                <a:spcPts val="0"/>
              </a:spcBef>
              <a:spcAft>
                <a:spcPts val="0"/>
              </a:spcAft>
              <a:buClr>
                <a:srgbClr val="000000"/>
              </a:buClr>
              <a:buSzPts val="700"/>
              <a:buFont typeface="Arial"/>
              <a:buNone/>
              <a:defRPr sz="700" b="1"/>
            </a:lvl1pPr>
            <a:lvl2pPr marL="0" marR="0" lvl="1" indent="0" rtl="0">
              <a:lnSpc>
                <a:spcPct val="100000"/>
              </a:lnSpc>
              <a:spcBef>
                <a:spcPts val="0"/>
              </a:spcBef>
              <a:spcAft>
                <a:spcPts val="0"/>
              </a:spcAft>
              <a:buClr>
                <a:srgbClr val="000000"/>
              </a:buClr>
              <a:buSzPts val="700"/>
              <a:buFont typeface="Arial"/>
              <a:buNone/>
              <a:defRPr sz="700" b="1"/>
            </a:lvl2pPr>
            <a:lvl3pPr marL="0" marR="0" lvl="2" indent="0" rtl="0">
              <a:lnSpc>
                <a:spcPct val="100000"/>
              </a:lnSpc>
              <a:spcBef>
                <a:spcPts val="0"/>
              </a:spcBef>
              <a:spcAft>
                <a:spcPts val="0"/>
              </a:spcAft>
              <a:buClr>
                <a:srgbClr val="000000"/>
              </a:buClr>
              <a:buSzPts val="700"/>
              <a:buFont typeface="Arial"/>
              <a:buNone/>
              <a:defRPr sz="700" b="1"/>
            </a:lvl3pPr>
            <a:lvl4pPr marL="0" marR="0" lvl="3" indent="0" rtl="0">
              <a:lnSpc>
                <a:spcPct val="100000"/>
              </a:lnSpc>
              <a:spcBef>
                <a:spcPts val="0"/>
              </a:spcBef>
              <a:spcAft>
                <a:spcPts val="0"/>
              </a:spcAft>
              <a:buClr>
                <a:srgbClr val="000000"/>
              </a:buClr>
              <a:buSzPts val="700"/>
              <a:buFont typeface="Arial"/>
              <a:buNone/>
              <a:defRPr sz="700" b="1"/>
            </a:lvl4pPr>
            <a:lvl5pPr marL="0" marR="0" lvl="4" indent="0" rtl="0">
              <a:lnSpc>
                <a:spcPct val="100000"/>
              </a:lnSpc>
              <a:spcBef>
                <a:spcPts val="0"/>
              </a:spcBef>
              <a:spcAft>
                <a:spcPts val="0"/>
              </a:spcAft>
              <a:buClr>
                <a:srgbClr val="000000"/>
              </a:buClr>
              <a:buSzPts val="700"/>
              <a:buFont typeface="Arial"/>
              <a:buNone/>
              <a:defRPr sz="700" b="1"/>
            </a:lvl5pPr>
            <a:lvl6pPr marL="0" marR="0" lvl="5" indent="0" rtl="0">
              <a:lnSpc>
                <a:spcPct val="100000"/>
              </a:lnSpc>
              <a:spcBef>
                <a:spcPts val="0"/>
              </a:spcBef>
              <a:spcAft>
                <a:spcPts val="0"/>
              </a:spcAft>
              <a:buClr>
                <a:srgbClr val="000000"/>
              </a:buClr>
              <a:buSzPts val="700"/>
              <a:buFont typeface="Arial"/>
              <a:buNone/>
              <a:defRPr sz="700" b="1"/>
            </a:lvl6pPr>
            <a:lvl7pPr marL="0" marR="0" lvl="6" indent="0" rtl="0">
              <a:lnSpc>
                <a:spcPct val="100000"/>
              </a:lnSpc>
              <a:spcBef>
                <a:spcPts val="0"/>
              </a:spcBef>
              <a:spcAft>
                <a:spcPts val="0"/>
              </a:spcAft>
              <a:buClr>
                <a:srgbClr val="000000"/>
              </a:buClr>
              <a:buSzPts val="700"/>
              <a:buFont typeface="Arial"/>
              <a:buNone/>
              <a:defRPr sz="700" b="1"/>
            </a:lvl7pPr>
            <a:lvl8pPr marL="0" marR="0" lvl="7" indent="0" rtl="0">
              <a:lnSpc>
                <a:spcPct val="100000"/>
              </a:lnSpc>
              <a:spcBef>
                <a:spcPts val="0"/>
              </a:spcBef>
              <a:spcAft>
                <a:spcPts val="0"/>
              </a:spcAft>
              <a:buClr>
                <a:srgbClr val="000000"/>
              </a:buClr>
              <a:buSzPts val="700"/>
              <a:buFont typeface="Arial"/>
              <a:buNone/>
              <a:defRPr sz="700" b="1"/>
            </a:lvl8pPr>
            <a:lvl9pPr marL="0" marR="0" lvl="8" indent="0" rtl="0">
              <a:lnSpc>
                <a:spcPct val="100000"/>
              </a:lnSpc>
              <a:spcBef>
                <a:spcPts val="0"/>
              </a:spcBef>
              <a:spcAft>
                <a:spcPts val="0"/>
              </a:spcAft>
              <a:buClr>
                <a:srgbClr val="000000"/>
              </a:buClr>
              <a:buSzPts val="700"/>
              <a:buFont typeface="Arial"/>
              <a:buNone/>
              <a:defRPr sz="700" b="1"/>
            </a:lvl9pPr>
          </a:lstStyle>
          <a:p>
            <a:pPr marL="0" lvl="0" indent="0" algn="l" rtl="0">
              <a:spcBef>
                <a:spcPts val="0"/>
              </a:spcBef>
              <a:spcAft>
                <a:spcPts val="0"/>
              </a:spcAft>
              <a:buNone/>
            </a:pPr>
            <a:r>
              <a:rPr lang="en"/>
              <a:t>PwC</a:t>
            </a:r>
            <a:r>
              <a:rPr lang="en" b="0"/>
              <a:t> | Dow</a:t>
            </a:r>
            <a:r>
              <a:rPr lang="en" sz="1400" b="0"/>
              <a:t> - Accelerating Value from Digital Marketing &amp; Sales</a:t>
            </a:r>
            <a:endParaRPr b="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Key Messaging">
  <p:cSld name="Title Slide Lines 2_2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
          <p:cNvSpPr/>
          <p:nvPr/>
        </p:nvSpPr>
        <p:spPr>
          <a:xfrm>
            <a:off x="0" y="0"/>
            <a:ext cx="9144000" cy="5143500"/>
          </a:xfrm>
          <a:prstGeom prst="rect">
            <a:avLst/>
          </a:prstGeom>
          <a:solidFill>
            <a:srgbClr val="000000">
              <a:alpha val="419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 name="Google Shape;30;p4"/>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104050" y="1706050"/>
            <a:ext cx="3655500" cy="1248000"/>
          </a:xfrm>
          <a:prstGeom prst="rect">
            <a:avLst/>
          </a:prstGeom>
        </p:spPr>
        <p:txBody>
          <a:bodyPr spcFirstLastPara="1" wrap="square" lIns="0" tIns="0" rIns="0" bIns="0" anchor="ctr" anchorCtr="0">
            <a:noAutofit/>
          </a:bodyPr>
          <a:lstStyle>
            <a:lvl1pPr lvl="0" rtl="0">
              <a:spcBef>
                <a:spcPts val="0"/>
              </a:spcBef>
              <a:spcAft>
                <a:spcPts val="0"/>
              </a:spcAft>
              <a:buNone/>
              <a:defRPr sz="4100">
                <a:solidFill>
                  <a:srgbClr val="FFFFFF"/>
                </a:solidFill>
              </a:defRPr>
            </a:lvl1pPr>
            <a:lvl2pPr lvl="1" rtl="0">
              <a:spcBef>
                <a:spcPts val="0"/>
              </a:spcBef>
              <a:spcAft>
                <a:spcPts val="0"/>
              </a:spcAft>
              <a:buNone/>
              <a:defRPr sz="4100"/>
            </a:lvl2pPr>
            <a:lvl3pPr lvl="2" rtl="0">
              <a:spcBef>
                <a:spcPts val="0"/>
              </a:spcBef>
              <a:spcAft>
                <a:spcPts val="0"/>
              </a:spcAft>
              <a:buNone/>
              <a:defRPr sz="4100"/>
            </a:lvl3pPr>
            <a:lvl4pPr lvl="3" rtl="0">
              <a:spcBef>
                <a:spcPts val="0"/>
              </a:spcBef>
              <a:spcAft>
                <a:spcPts val="0"/>
              </a:spcAft>
              <a:buNone/>
              <a:defRPr sz="4100"/>
            </a:lvl4pPr>
            <a:lvl5pPr lvl="4" rtl="0">
              <a:spcBef>
                <a:spcPts val="0"/>
              </a:spcBef>
              <a:spcAft>
                <a:spcPts val="0"/>
              </a:spcAft>
              <a:buNone/>
              <a:defRPr sz="4100"/>
            </a:lvl5pPr>
            <a:lvl6pPr lvl="5" rtl="0">
              <a:spcBef>
                <a:spcPts val="0"/>
              </a:spcBef>
              <a:spcAft>
                <a:spcPts val="0"/>
              </a:spcAft>
              <a:buNone/>
              <a:defRPr sz="4100"/>
            </a:lvl6pPr>
            <a:lvl7pPr lvl="6" rtl="0">
              <a:spcBef>
                <a:spcPts val="0"/>
              </a:spcBef>
              <a:spcAft>
                <a:spcPts val="0"/>
              </a:spcAft>
              <a:buNone/>
              <a:defRPr sz="4100"/>
            </a:lvl7pPr>
            <a:lvl8pPr lvl="7" rtl="0">
              <a:spcBef>
                <a:spcPts val="0"/>
              </a:spcBef>
              <a:spcAft>
                <a:spcPts val="0"/>
              </a:spcAft>
              <a:buNone/>
              <a:defRPr sz="4100"/>
            </a:lvl8pPr>
            <a:lvl9pPr lvl="8" rtl="0">
              <a:spcBef>
                <a:spcPts val="0"/>
              </a:spcBef>
              <a:spcAft>
                <a:spcPts val="0"/>
              </a:spcAft>
              <a:buNone/>
              <a:defRPr sz="4100"/>
            </a:lvl9pPr>
          </a:lstStyle>
          <a:p>
            <a:endParaRPr/>
          </a:p>
        </p:txBody>
      </p:sp>
      <p:sp>
        <p:nvSpPr>
          <p:cNvPr id="32" name="Google Shape;32;p4"/>
          <p:cNvSpPr txBox="1">
            <a:spLocks noGrp="1"/>
          </p:cNvSpPr>
          <p:nvPr>
            <p:ph type="subTitle" idx="1"/>
          </p:nvPr>
        </p:nvSpPr>
        <p:spPr>
          <a:xfrm>
            <a:off x="6082775" y="871725"/>
            <a:ext cx="1550400" cy="294900"/>
          </a:xfrm>
          <a:prstGeom prst="rect">
            <a:avLst/>
          </a:prstGeom>
          <a:solidFill>
            <a:schemeClr val="accent2"/>
          </a:solidFill>
        </p:spPr>
        <p:txBody>
          <a:bodyPr spcFirstLastPara="1" wrap="square" lIns="0" tIns="0" rIns="0" bIns="0" anchor="ctr" anchorCtr="0">
            <a:noAutofit/>
          </a:bodyPr>
          <a:lstStyle>
            <a:lvl1pPr lvl="0" algn="ctr" rtl="0">
              <a:spcBef>
                <a:spcPts val="0"/>
              </a:spcBef>
              <a:spcAft>
                <a:spcPts val="0"/>
              </a:spcAft>
              <a:buNone/>
              <a:defRPr sz="1000" b="1">
                <a:solidFill>
                  <a:srgbClr val="FFFFFF"/>
                </a:solidFill>
              </a:defRPr>
            </a:lvl1pPr>
            <a:lvl2pPr lvl="1" algn="ctr" rtl="0">
              <a:spcBef>
                <a:spcPts val="0"/>
              </a:spcBef>
              <a:spcAft>
                <a:spcPts val="0"/>
              </a:spcAft>
              <a:buNone/>
              <a:defRPr sz="1000" b="1">
                <a:solidFill>
                  <a:srgbClr val="FFFFFF"/>
                </a:solidFill>
              </a:defRPr>
            </a:lvl2pPr>
            <a:lvl3pPr lvl="2" algn="ctr" rtl="0">
              <a:spcBef>
                <a:spcPts val="0"/>
              </a:spcBef>
              <a:spcAft>
                <a:spcPts val="0"/>
              </a:spcAft>
              <a:buNone/>
              <a:defRPr sz="1000" b="1">
                <a:solidFill>
                  <a:srgbClr val="FFFFFF"/>
                </a:solidFill>
              </a:defRPr>
            </a:lvl3pPr>
            <a:lvl4pPr lvl="3" algn="ctr" rtl="0">
              <a:spcBef>
                <a:spcPts val="0"/>
              </a:spcBef>
              <a:spcAft>
                <a:spcPts val="0"/>
              </a:spcAft>
              <a:buNone/>
              <a:defRPr sz="1000" b="1">
                <a:solidFill>
                  <a:srgbClr val="FFFFFF"/>
                </a:solidFill>
              </a:defRPr>
            </a:lvl4pPr>
            <a:lvl5pPr lvl="4" algn="ctr" rtl="0">
              <a:spcBef>
                <a:spcPts val="0"/>
              </a:spcBef>
              <a:spcAft>
                <a:spcPts val="0"/>
              </a:spcAft>
              <a:buNone/>
              <a:defRPr sz="1000" b="1">
                <a:solidFill>
                  <a:srgbClr val="FFFFFF"/>
                </a:solidFill>
              </a:defRPr>
            </a:lvl5pPr>
            <a:lvl6pPr lvl="5" algn="ctr" rtl="0">
              <a:spcBef>
                <a:spcPts val="0"/>
              </a:spcBef>
              <a:spcAft>
                <a:spcPts val="0"/>
              </a:spcAft>
              <a:buNone/>
              <a:defRPr sz="1000" b="1">
                <a:solidFill>
                  <a:srgbClr val="FFFFFF"/>
                </a:solidFill>
              </a:defRPr>
            </a:lvl6pPr>
            <a:lvl7pPr lvl="6" algn="ctr" rtl="0">
              <a:spcBef>
                <a:spcPts val="0"/>
              </a:spcBef>
              <a:spcAft>
                <a:spcPts val="0"/>
              </a:spcAft>
              <a:buNone/>
              <a:defRPr sz="1000" b="1">
                <a:solidFill>
                  <a:srgbClr val="FFFFFF"/>
                </a:solidFill>
              </a:defRPr>
            </a:lvl7pPr>
            <a:lvl8pPr lvl="7" algn="ctr" rtl="0">
              <a:spcBef>
                <a:spcPts val="0"/>
              </a:spcBef>
              <a:spcAft>
                <a:spcPts val="0"/>
              </a:spcAft>
              <a:buNone/>
              <a:defRPr sz="1000" b="1">
                <a:solidFill>
                  <a:srgbClr val="FFFFFF"/>
                </a:solidFill>
              </a:defRPr>
            </a:lvl8pPr>
            <a:lvl9pPr lvl="8" algn="ctr" rtl="0">
              <a:spcBef>
                <a:spcPts val="0"/>
              </a:spcBef>
              <a:spcAft>
                <a:spcPts val="0"/>
              </a:spcAft>
              <a:buNone/>
              <a:defRPr sz="1000" b="1">
                <a:solidFill>
                  <a:srgbClr val="FFFFFF"/>
                </a:solidFill>
              </a:defRPr>
            </a:lvl9pPr>
          </a:lstStyle>
          <a:p>
            <a:endParaRPr/>
          </a:p>
        </p:txBody>
      </p:sp>
      <p:sp>
        <p:nvSpPr>
          <p:cNvPr id="33" name="Google Shape;33;p4"/>
          <p:cNvSpPr/>
          <p:nvPr/>
        </p:nvSpPr>
        <p:spPr>
          <a:xfrm>
            <a:off x="6680221" y="1367450"/>
            <a:ext cx="355529" cy="338600"/>
          </a:xfrm>
          <a:custGeom>
            <a:avLst/>
            <a:gdLst/>
            <a:ahLst/>
            <a:cxnLst/>
            <a:rect l="l" t="t" r="r" b="b"/>
            <a:pathLst>
              <a:path w="208" h="198" extrusionOk="0">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4" name="Google Shape;34;p4"/>
          <p:cNvCxnSpPr/>
          <p:nvPr/>
        </p:nvCxnSpPr>
        <p:spPr>
          <a:xfrm>
            <a:off x="5016500" y="1536750"/>
            <a:ext cx="1512600" cy="0"/>
          </a:xfrm>
          <a:prstGeom prst="straightConnector1">
            <a:avLst/>
          </a:prstGeom>
          <a:noFill/>
          <a:ln w="28575" cap="flat" cmpd="sng">
            <a:solidFill>
              <a:schemeClr val="accent2"/>
            </a:solidFill>
            <a:prstDash val="solid"/>
            <a:round/>
            <a:headEnd type="none" w="sm" len="sm"/>
            <a:tailEnd type="none" w="sm" len="sm"/>
          </a:ln>
        </p:spPr>
      </p:cxnSp>
      <p:cxnSp>
        <p:nvCxnSpPr>
          <p:cNvPr id="35" name="Google Shape;35;p4"/>
          <p:cNvCxnSpPr/>
          <p:nvPr/>
        </p:nvCxnSpPr>
        <p:spPr>
          <a:xfrm>
            <a:off x="7186843" y="1536750"/>
            <a:ext cx="1512600" cy="0"/>
          </a:xfrm>
          <a:prstGeom prst="straightConnector1">
            <a:avLst/>
          </a:prstGeom>
          <a:noFill/>
          <a:ln w="28575" cap="flat" cmpd="sng">
            <a:solidFill>
              <a:schemeClr val="accent2"/>
            </a:solidFill>
            <a:prstDash val="solid"/>
            <a:round/>
            <a:headEnd type="none" w="sm" len="sm"/>
            <a:tailEnd type="none" w="sm" len="sm"/>
          </a:ln>
        </p:spPr>
      </p:cxnSp>
      <p:sp>
        <p:nvSpPr>
          <p:cNvPr id="36" name="Google Shape;36;p4"/>
          <p:cNvSpPr txBox="1">
            <a:spLocks noGrp="1"/>
          </p:cNvSpPr>
          <p:nvPr>
            <p:ph type="subTitle" idx="2"/>
          </p:nvPr>
        </p:nvSpPr>
        <p:spPr>
          <a:xfrm>
            <a:off x="5016500" y="1816575"/>
            <a:ext cx="3682800" cy="1769100"/>
          </a:xfrm>
          <a:prstGeom prst="rect">
            <a:avLst/>
          </a:prstGeom>
        </p:spPr>
        <p:txBody>
          <a:bodyPr spcFirstLastPara="1" wrap="square" lIns="0" tIns="0" rIns="0" bIns="0" anchor="ctr" anchorCtr="0">
            <a:noAutofit/>
          </a:bodyPr>
          <a:lstStyle>
            <a:lvl1pPr lvl="0" algn="ctr" rtl="0">
              <a:spcBef>
                <a:spcPts val="0"/>
              </a:spcBef>
              <a:spcAft>
                <a:spcPts val="0"/>
              </a:spcAft>
              <a:buNone/>
              <a:defRPr sz="1800">
                <a:solidFill>
                  <a:srgbClr val="FFFFFF"/>
                </a:solidFill>
              </a:defRPr>
            </a:lvl1pPr>
            <a:lvl2pPr lvl="1" algn="ctr" rtl="0">
              <a:spcBef>
                <a:spcPts val="0"/>
              </a:spcBef>
              <a:spcAft>
                <a:spcPts val="0"/>
              </a:spcAft>
              <a:buNone/>
              <a:defRPr sz="1800">
                <a:solidFill>
                  <a:srgbClr val="FFFFFF"/>
                </a:solidFill>
              </a:defRPr>
            </a:lvl2pPr>
            <a:lvl3pPr lvl="2" algn="ctr" rtl="0">
              <a:spcBef>
                <a:spcPts val="0"/>
              </a:spcBef>
              <a:spcAft>
                <a:spcPts val="0"/>
              </a:spcAft>
              <a:buNone/>
              <a:defRPr sz="1800">
                <a:solidFill>
                  <a:srgbClr val="FFFFFF"/>
                </a:solidFill>
              </a:defRPr>
            </a:lvl3pPr>
            <a:lvl4pPr lvl="3" algn="ctr" rtl="0">
              <a:spcBef>
                <a:spcPts val="0"/>
              </a:spcBef>
              <a:spcAft>
                <a:spcPts val="0"/>
              </a:spcAft>
              <a:buNone/>
              <a:defRPr sz="1800">
                <a:solidFill>
                  <a:srgbClr val="FFFFFF"/>
                </a:solidFill>
              </a:defRPr>
            </a:lvl4pPr>
            <a:lvl5pPr lvl="4" algn="ctr" rtl="0">
              <a:spcBef>
                <a:spcPts val="0"/>
              </a:spcBef>
              <a:spcAft>
                <a:spcPts val="0"/>
              </a:spcAft>
              <a:buNone/>
              <a:defRPr sz="1800">
                <a:solidFill>
                  <a:srgbClr val="FFFFFF"/>
                </a:solidFill>
              </a:defRPr>
            </a:lvl5pPr>
            <a:lvl6pPr lvl="5" algn="ctr" rtl="0">
              <a:spcBef>
                <a:spcPts val="0"/>
              </a:spcBef>
              <a:spcAft>
                <a:spcPts val="0"/>
              </a:spcAft>
              <a:buNone/>
              <a:defRPr sz="1800">
                <a:solidFill>
                  <a:srgbClr val="FFFFFF"/>
                </a:solidFill>
              </a:defRPr>
            </a:lvl6pPr>
            <a:lvl7pPr lvl="6" algn="ctr" rtl="0">
              <a:spcBef>
                <a:spcPts val="0"/>
              </a:spcBef>
              <a:spcAft>
                <a:spcPts val="0"/>
              </a:spcAft>
              <a:buNone/>
              <a:defRPr sz="1800">
                <a:solidFill>
                  <a:srgbClr val="FFFFFF"/>
                </a:solidFill>
              </a:defRPr>
            </a:lvl7pPr>
            <a:lvl8pPr lvl="7" algn="ctr" rtl="0">
              <a:spcBef>
                <a:spcPts val="0"/>
              </a:spcBef>
              <a:spcAft>
                <a:spcPts val="0"/>
              </a:spcAft>
              <a:buNone/>
              <a:defRPr sz="1800">
                <a:solidFill>
                  <a:srgbClr val="FFFFFF"/>
                </a:solidFill>
              </a:defRPr>
            </a:lvl8pPr>
            <a:lvl9pPr lvl="8" algn="ctr" rtl="0">
              <a:spcBef>
                <a:spcPts val="0"/>
              </a:spcBef>
              <a:spcAft>
                <a:spcPts val="0"/>
              </a:spcAft>
              <a:buNone/>
              <a:defRPr sz="1800">
                <a:solidFill>
                  <a:srgbClr val="FFFFFF"/>
                </a:solidFill>
              </a:defRPr>
            </a:lvl9pPr>
          </a:lstStyle>
          <a:p>
            <a:endParaRPr/>
          </a:p>
        </p:txBody>
      </p:sp>
      <p:sp>
        <p:nvSpPr>
          <p:cNvPr id="37" name="Google Shape;37;p4"/>
          <p:cNvSpPr txBox="1">
            <a:spLocks noGrp="1"/>
          </p:cNvSpPr>
          <p:nvPr>
            <p:ph type="subTitle" idx="3"/>
          </p:nvPr>
        </p:nvSpPr>
        <p:spPr>
          <a:xfrm>
            <a:off x="5016500" y="3795275"/>
            <a:ext cx="3733500" cy="1065000"/>
          </a:xfrm>
          <a:prstGeom prst="rect">
            <a:avLst/>
          </a:prstGeom>
        </p:spPr>
        <p:txBody>
          <a:bodyPr spcFirstLastPara="1" wrap="square" lIns="0" tIns="0" rIns="0" bIns="0"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sz="1300">
                <a:solidFill>
                  <a:srgbClr val="FFFFFF"/>
                </a:solidFill>
              </a:defRPr>
            </a:lvl2pPr>
            <a:lvl3pPr lvl="2" algn="ctr" rtl="0">
              <a:spcBef>
                <a:spcPts val="0"/>
              </a:spcBef>
              <a:spcAft>
                <a:spcPts val="0"/>
              </a:spcAft>
              <a:buNone/>
              <a:defRPr sz="1300">
                <a:solidFill>
                  <a:srgbClr val="FFFFFF"/>
                </a:solidFill>
              </a:defRPr>
            </a:lvl3pPr>
            <a:lvl4pPr lvl="3" algn="ctr" rtl="0">
              <a:spcBef>
                <a:spcPts val="0"/>
              </a:spcBef>
              <a:spcAft>
                <a:spcPts val="0"/>
              </a:spcAft>
              <a:buNone/>
              <a:defRPr sz="1300">
                <a:solidFill>
                  <a:srgbClr val="FFFFFF"/>
                </a:solidFill>
              </a:defRPr>
            </a:lvl4pPr>
            <a:lvl5pPr lvl="4" algn="ctr" rtl="0">
              <a:spcBef>
                <a:spcPts val="0"/>
              </a:spcBef>
              <a:spcAft>
                <a:spcPts val="0"/>
              </a:spcAft>
              <a:buNone/>
              <a:defRPr sz="1300">
                <a:solidFill>
                  <a:srgbClr val="FFFFFF"/>
                </a:solidFill>
              </a:defRPr>
            </a:lvl5pPr>
            <a:lvl6pPr lvl="5" algn="ctr" rtl="0">
              <a:spcBef>
                <a:spcPts val="0"/>
              </a:spcBef>
              <a:spcAft>
                <a:spcPts val="0"/>
              </a:spcAft>
              <a:buNone/>
              <a:defRPr sz="1300">
                <a:solidFill>
                  <a:srgbClr val="FFFFFF"/>
                </a:solidFill>
              </a:defRPr>
            </a:lvl6pPr>
            <a:lvl7pPr lvl="6" algn="ctr" rtl="0">
              <a:spcBef>
                <a:spcPts val="0"/>
              </a:spcBef>
              <a:spcAft>
                <a:spcPts val="0"/>
              </a:spcAft>
              <a:buNone/>
              <a:defRPr sz="1300">
                <a:solidFill>
                  <a:srgbClr val="FFFFFF"/>
                </a:solidFill>
              </a:defRPr>
            </a:lvl7pPr>
            <a:lvl8pPr lvl="7" algn="ctr" rtl="0">
              <a:spcBef>
                <a:spcPts val="0"/>
              </a:spcBef>
              <a:spcAft>
                <a:spcPts val="0"/>
              </a:spcAft>
              <a:buNone/>
              <a:defRPr sz="1300">
                <a:solidFill>
                  <a:srgbClr val="FFFFFF"/>
                </a:solidFill>
              </a:defRPr>
            </a:lvl8pPr>
            <a:lvl9pPr lvl="8" algn="ctr" rtl="0">
              <a:spcBef>
                <a:spcPts val="0"/>
              </a:spcBef>
              <a:spcAft>
                <a:spcPts val="0"/>
              </a:spcAft>
              <a:buNone/>
              <a:defRPr sz="1300">
                <a:solidFill>
                  <a:srgbClr val="FFFFFF"/>
                </a:solidFill>
              </a:defRPr>
            </a:lvl9pPr>
          </a:lstStyle>
          <a:p>
            <a:endParaRPr/>
          </a:p>
        </p:txBody>
      </p:sp>
      <p:cxnSp>
        <p:nvCxnSpPr>
          <p:cNvPr id="38" name="Google Shape;38;p4"/>
          <p:cNvCxnSpPr/>
          <p:nvPr/>
        </p:nvCxnSpPr>
        <p:spPr>
          <a:xfrm>
            <a:off x="6101700" y="3756025"/>
            <a:ext cx="1512600" cy="0"/>
          </a:xfrm>
          <a:prstGeom prst="straightConnector1">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8"/>
        <p:cNvGrpSpPr/>
        <p:nvPr/>
      </p:nvGrpSpPr>
      <p:grpSpPr>
        <a:xfrm>
          <a:off x="0" y="0"/>
          <a:ext cx="0" cy="0"/>
          <a:chOff x="0" y="0"/>
          <a:chExt cx="0" cy="0"/>
        </a:xfrm>
      </p:grpSpPr>
      <p:sp>
        <p:nvSpPr>
          <p:cNvPr id="279" name="Google Shape;27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solidFill>
          <a:schemeClr val="lt1"/>
        </a:solidFill>
        <a:effectLst/>
      </p:bgPr>
    </p:bg>
    <p:spTree>
      <p:nvGrpSpPr>
        <p:cNvPr id="1" name="Shape 280"/>
        <p:cNvGrpSpPr/>
        <p:nvPr/>
      </p:nvGrpSpPr>
      <p:grpSpPr>
        <a:xfrm>
          <a:off x="0" y="0"/>
          <a:ext cx="0" cy="0"/>
          <a:chOff x="0" y="0"/>
          <a:chExt cx="0" cy="0"/>
        </a:xfrm>
      </p:grpSpPr>
      <p:sp>
        <p:nvSpPr>
          <p:cNvPr id="281" name="Google Shape;281;p36"/>
          <p:cNvSpPr txBox="1">
            <a:spLocks noGrp="1"/>
          </p:cNvSpPr>
          <p:nvPr>
            <p:ph type="dt" idx="10"/>
          </p:nvPr>
        </p:nvSpPr>
        <p:spPr>
          <a:xfrm>
            <a:off x="424070" y="5276020"/>
            <a:ext cx="2133600" cy="273900"/>
          </a:xfrm>
          <a:prstGeom prst="rect">
            <a:avLst/>
          </a:prstGeom>
          <a:noFill/>
          <a:ln>
            <a:noFill/>
          </a:ln>
        </p:spPr>
        <p:txBody>
          <a:bodyPr spcFirstLastPara="1" wrap="square" lIns="68575" tIns="68575" rIns="68575" bIns="68575" anchor="ctr" anchorCtr="0">
            <a:noAutofit/>
          </a:bodyPr>
          <a:lstStyle>
            <a:lvl1pPr marR="0" lvl="0" algn="l" rtl="0">
              <a:spcBef>
                <a:spcPts val="0"/>
              </a:spcBef>
              <a:spcAft>
                <a:spcPts val="0"/>
              </a:spcAft>
              <a:buClr>
                <a:srgbClr val="888888"/>
              </a:buClr>
              <a:buSzPts val="1100"/>
              <a:buFont typeface="Arial"/>
              <a:buNone/>
              <a:defRPr sz="1200">
                <a:solidFill>
                  <a:srgbClr val="888888"/>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9pPr>
          </a:lstStyle>
          <a:p>
            <a:endParaRPr/>
          </a:p>
        </p:txBody>
      </p:sp>
      <p:sp>
        <p:nvSpPr>
          <p:cNvPr id="282" name="Google Shape;282;p36"/>
          <p:cNvSpPr txBox="1">
            <a:spLocks noGrp="1"/>
          </p:cNvSpPr>
          <p:nvPr>
            <p:ph type="sldNum" idx="12"/>
          </p:nvPr>
        </p:nvSpPr>
        <p:spPr>
          <a:xfrm>
            <a:off x="6700838" y="4770008"/>
            <a:ext cx="2133600" cy="123000"/>
          </a:xfrm>
          <a:prstGeom prst="rect">
            <a:avLst/>
          </a:prstGeom>
          <a:noFill/>
          <a:ln>
            <a:noFill/>
          </a:ln>
        </p:spPr>
        <p:txBody>
          <a:bodyPr spcFirstLastPara="1" wrap="square" lIns="0" tIns="0" rIns="0" bIns="0" anchor="ctr" anchorCtr="0">
            <a:noAutofit/>
          </a:bodyPr>
          <a:lstStyle>
            <a:lvl1pPr marL="0" marR="0" lvl="0" indent="0" algn="r" rtl="0">
              <a:spcBef>
                <a:spcPts val="0"/>
              </a:spcBef>
              <a:buClr>
                <a:schemeClr val="lt1"/>
              </a:buClr>
              <a:buSzPts val="800"/>
              <a:buFont typeface="Arial"/>
              <a:buNone/>
              <a:defRPr sz="800">
                <a:solidFill>
                  <a:schemeClr val="lt1"/>
                </a:solidFill>
                <a:latin typeface="Arial"/>
                <a:ea typeface="Arial"/>
                <a:cs typeface="Arial"/>
                <a:sym typeface="Arial"/>
              </a:defRPr>
            </a:lvl1pPr>
            <a:lvl2pPr marL="0" marR="0" lvl="1" indent="0" algn="r" rtl="0">
              <a:spcBef>
                <a:spcPts val="0"/>
              </a:spcBef>
              <a:buClr>
                <a:schemeClr val="lt1"/>
              </a:buClr>
              <a:buSzPts val="800"/>
              <a:buFont typeface="Arial"/>
              <a:buNone/>
              <a:defRPr sz="800">
                <a:solidFill>
                  <a:schemeClr val="lt1"/>
                </a:solidFill>
                <a:latin typeface="Arial"/>
                <a:ea typeface="Arial"/>
                <a:cs typeface="Arial"/>
                <a:sym typeface="Arial"/>
              </a:defRPr>
            </a:lvl2pPr>
            <a:lvl3pPr marL="0" marR="0" lvl="2" indent="0" algn="r" rtl="0">
              <a:spcBef>
                <a:spcPts val="0"/>
              </a:spcBef>
              <a:buClr>
                <a:schemeClr val="lt1"/>
              </a:buClr>
              <a:buSzPts val="800"/>
              <a:buFont typeface="Arial"/>
              <a:buNone/>
              <a:defRPr sz="800">
                <a:solidFill>
                  <a:schemeClr val="lt1"/>
                </a:solidFill>
                <a:latin typeface="Arial"/>
                <a:ea typeface="Arial"/>
                <a:cs typeface="Arial"/>
                <a:sym typeface="Arial"/>
              </a:defRPr>
            </a:lvl3pPr>
            <a:lvl4pPr marL="0" marR="0" lvl="3" indent="0" algn="r" rtl="0">
              <a:spcBef>
                <a:spcPts val="0"/>
              </a:spcBef>
              <a:buClr>
                <a:schemeClr val="lt1"/>
              </a:buClr>
              <a:buSzPts val="800"/>
              <a:buFont typeface="Arial"/>
              <a:buNone/>
              <a:defRPr sz="800">
                <a:solidFill>
                  <a:schemeClr val="lt1"/>
                </a:solidFill>
                <a:latin typeface="Arial"/>
                <a:ea typeface="Arial"/>
                <a:cs typeface="Arial"/>
                <a:sym typeface="Arial"/>
              </a:defRPr>
            </a:lvl4pPr>
            <a:lvl5pPr marL="0" marR="0" lvl="4" indent="0" algn="r" rtl="0">
              <a:spcBef>
                <a:spcPts val="0"/>
              </a:spcBef>
              <a:buClr>
                <a:schemeClr val="lt1"/>
              </a:buClr>
              <a:buSzPts val="800"/>
              <a:buFont typeface="Arial"/>
              <a:buNone/>
              <a:defRPr sz="800">
                <a:solidFill>
                  <a:schemeClr val="lt1"/>
                </a:solidFill>
                <a:latin typeface="Arial"/>
                <a:ea typeface="Arial"/>
                <a:cs typeface="Arial"/>
                <a:sym typeface="Arial"/>
              </a:defRPr>
            </a:lvl5pPr>
            <a:lvl6pPr marL="0" marR="0" lvl="5" indent="0" algn="r" rtl="0">
              <a:spcBef>
                <a:spcPts val="0"/>
              </a:spcBef>
              <a:buClr>
                <a:schemeClr val="lt1"/>
              </a:buClr>
              <a:buSzPts val="800"/>
              <a:buFont typeface="Arial"/>
              <a:buNone/>
              <a:defRPr sz="800">
                <a:solidFill>
                  <a:schemeClr val="lt1"/>
                </a:solidFill>
                <a:latin typeface="Arial"/>
                <a:ea typeface="Arial"/>
                <a:cs typeface="Arial"/>
                <a:sym typeface="Arial"/>
              </a:defRPr>
            </a:lvl6pPr>
            <a:lvl7pPr marL="0" marR="0" lvl="6" indent="0" algn="r" rtl="0">
              <a:spcBef>
                <a:spcPts val="0"/>
              </a:spcBef>
              <a:buClr>
                <a:schemeClr val="lt1"/>
              </a:buClr>
              <a:buSzPts val="800"/>
              <a:buFont typeface="Arial"/>
              <a:buNone/>
              <a:defRPr sz="800">
                <a:solidFill>
                  <a:schemeClr val="lt1"/>
                </a:solidFill>
                <a:latin typeface="Arial"/>
                <a:ea typeface="Arial"/>
                <a:cs typeface="Arial"/>
                <a:sym typeface="Arial"/>
              </a:defRPr>
            </a:lvl7pPr>
            <a:lvl8pPr marL="0" marR="0" lvl="7" indent="0" algn="r" rtl="0">
              <a:spcBef>
                <a:spcPts val="0"/>
              </a:spcBef>
              <a:buClr>
                <a:schemeClr val="lt1"/>
              </a:buClr>
              <a:buSzPts val="800"/>
              <a:buFont typeface="Arial"/>
              <a:buNone/>
              <a:defRPr sz="800">
                <a:solidFill>
                  <a:schemeClr val="lt1"/>
                </a:solidFill>
                <a:latin typeface="Arial"/>
                <a:ea typeface="Arial"/>
                <a:cs typeface="Arial"/>
                <a:sym typeface="Arial"/>
              </a:defRPr>
            </a:lvl8pPr>
            <a:lvl9pPr marL="0" marR="0" lvl="8" indent="0" algn="r" rtl="0">
              <a:spcBef>
                <a:spcPts val="0"/>
              </a:spcBef>
              <a:buClr>
                <a:schemeClr val="lt1"/>
              </a:buClr>
              <a:buSzPts val="800"/>
              <a:buFont typeface="Arial"/>
              <a:buNone/>
              <a:defRPr sz="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3">
  <p:cSld name="TITLE_3">
    <p:spTree>
      <p:nvGrpSpPr>
        <p:cNvPr id="1" name="Shape 283"/>
        <p:cNvGrpSpPr/>
        <p:nvPr/>
      </p:nvGrpSpPr>
      <p:grpSpPr>
        <a:xfrm>
          <a:off x="0" y="0"/>
          <a:ext cx="0" cy="0"/>
          <a:chOff x="0" y="0"/>
          <a:chExt cx="0" cy="0"/>
        </a:xfrm>
      </p:grpSpPr>
      <p:sp>
        <p:nvSpPr>
          <p:cNvPr id="284" name="Google Shape;284;p3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5" name="Google Shape;285;p3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500"/>
              </a:spcBef>
              <a:spcAft>
                <a:spcPts val="0"/>
              </a:spcAft>
              <a:buSzPts val="2800"/>
              <a:buNone/>
              <a:defRPr sz="2800"/>
            </a:lvl2pPr>
            <a:lvl3pPr lvl="2" algn="ctr" rtl="0">
              <a:lnSpc>
                <a:spcPct val="100000"/>
              </a:lnSpc>
              <a:spcBef>
                <a:spcPts val="500"/>
              </a:spcBef>
              <a:spcAft>
                <a:spcPts val="0"/>
              </a:spcAft>
              <a:buSzPts val="2800"/>
              <a:buNone/>
              <a:defRPr sz="2800"/>
            </a:lvl3pPr>
            <a:lvl4pPr lvl="3" algn="ctr" rtl="0">
              <a:lnSpc>
                <a:spcPct val="100000"/>
              </a:lnSpc>
              <a:spcBef>
                <a:spcPts val="500"/>
              </a:spcBef>
              <a:spcAft>
                <a:spcPts val="0"/>
              </a:spcAft>
              <a:buSzPts val="2800"/>
              <a:buNone/>
              <a:defRPr sz="2800"/>
            </a:lvl4pPr>
            <a:lvl5pPr lvl="4" algn="ctr" rtl="0">
              <a:lnSpc>
                <a:spcPct val="100000"/>
              </a:lnSpc>
              <a:spcBef>
                <a:spcPts val="500"/>
              </a:spcBef>
              <a:spcAft>
                <a:spcPts val="0"/>
              </a:spcAft>
              <a:buSzPts val="2800"/>
              <a:buNone/>
              <a:defRPr sz="2800"/>
            </a:lvl5pPr>
            <a:lvl6pPr lvl="5" algn="ctr" rtl="0">
              <a:lnSpc>
                <a:spcPct val="100000"/>
              </a:lnSpc>
              <a:spcBef>
                <a:spcPts val="500"/>
              </a:spcBef>
              <a:spcAft>
                <a:spcPts val="0"/>
              </a:spcAft>
              <a:buSzPts val="2800"/>
              <a:buNone/>
              <a:defRPr sz="2800"/>
            </a:lvl6pPr>
            <a:lvl7pPr lvl="6" algn="ctr" rtl="0">
              <a:lnSpc>
                <a:spcPct val="100000"/>
              </a:lnSpc>
              <a:spcBef>
                <a:spcPts val="500"/>
              </a:spcBef>
              <a:spcAft>
                <a:spcPts val="0"/>
              </a:spcAft>
              <a:buSzPts val="2800"/>
              <a:buNone/>
              <a:defRPr sz="2800"/>
            </a:lvl7pPr>
            <a:lvl8pPr lvl="7" algn="ctr" rtl="0">
              <a:lnSpc>
                <a:spcPct val="100000"/>
              </a:lnSpc>
              <a:spcBef>
                <a:spcPts val="500"/>
              </a:spcBef>
              <a:spcAft>
                <a:spcPts val="0"/>
              </a:spcAft>
              <a:buSzPts val="2800"/>
              <a:buNone/>
              <a:defRPr sz="2800"/>
            </a:lvl8pPr>
            <a:lvl9pPr lvl="8" algn="ctr" rtl="0">
              <a:lnSpc>
                <a:spcPct val="100000"/>
              </a:lnSpc>
              <a:spcBef>
                <a:spcPts val="500"/>
              </a:spcBef>
              <a:spcAft>
                <a:spcPts val="0"/>
              </a:spcAft>
              <a:buSzPts val="2800"/>
              <a:buNone/>
              <a:defRPr sz="2800"/>
            </a:lvl9pPr>
          </a:lstStyle>
          <a:p>
            <a:endParaRPr/>
          </a:p>
        </p:txBody>
      </p:sp>
      <p:sp>
        <p:nvSpPr>
          <p:cNvPr id="286" name="Google Shape;286;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9" name="Google Shape;289;p38"/>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500"/>
              </a:spcBef>
              <a:spcAft>
                <a:spcPts val="0"/>
              </a:spcAft>
              <a:buSzPts val="2800"/>
              <a:buNone/>
              <a:defRPr sz="2800"/>
            </a:lvl2pPr>
            <a:lvl3pPr lvl="2" algn="ctr" rtl="0">
              <a:lnSpc>
                <a:spcPct val="100000"/>
              </a:lnSpc>
              <a:spcBef>
                <a:spcPts val="500"/>
              </a:spcBef>
              <a:spcAft>
                <a:spcPts val="0"/>
              </a:spcAft>
              <a:buSzPts val="2800"/>
              <a:buNone/>
              <a:defRPr sz="2800"/>
            </a:lvl3pPr>
            <a:lvl4pPr lvl="3" algn="ctr" rtl="0">
              <a:lnSpc>
                <a:spcPct val="100000"/>
              </a:lnSpc>
              <a:spcBef>
                <a:spcPts val="500"/>
              </a:spcBef>
              <a:spcAft>
                <a:spcPts val="0"/>
              </a:spcAft>
              <a:buSzPts val="2800"/>
              <a:buNone/>
              <a:defRPr sz="2800"/>
            </a:lvl4pPr>
            <a:lvl5pPr lvl="4" algn="ctr" rtl="0">
              <a:lnSpc>
                <a:spcPct val="100000"/>
              </a:lnSpc>
              <a:spcBef>
                <a:spcPts val="500"/>
              </a:spcBef>
              <a:spcAft>
                <a:spcPts val="0"/>
              </a:spcAft>
              <a:buSzPts val="2800"/>
              <a:buNone/>
              <a:defRPr sz="2800"/>
            </a:lvl5pPr>
            <a:lvl6pPr lvl="5" algn="ctr" rtl="0">
              <a:lnSpc>
                <a:spcPct val="100000"/>
              </a:lnSpc>
              <a:spcBef>
                <a:spcPts val="500"/>
              </a:spcBef>
              <a:spcAft>
                <a:spcPts val="0"/>
              </a:spcAft>
              <a:buSzPts val="2800"/>
              <a:buNone/>
              <a:defRPr sz="2800"/>
            </a:lvl6pPr>
            <a:lvl7pPr lvl="6" algn="ctr" rtl="0">
              <a:lnSpc>
                <a:spcPct val="100000"/>
              </a:lnSpc>
              <a:spcBef>
                <a:spcPts val="500"/>
              </a:spcBef>
              <a:spcAft>
                <a:spcPts val="0"/>
              </a:spcAft>
              <a:buSzPts val="2800"/>
              <a:buNone/>
              <a:defRPr sz="2800"/>
            </a:lvl7pPr>
            <a:lvl8pPr lvl="7" algn="ctr" rtl="0">
              <a:lnSpc>
                <a:spcPct val="100000"/>
              </a:lnSpc>
              <a:spcBef>
                <a:spcPts val="500"/>
              </a:spcBef>
              <a:spcAft>
                <a:spcPts val="0"/>
              </a:spcAft>
              <a:buSzPts val="2800"/>
              <a:buNone/>
              <a:defRPr sz="2800"/>
            </a:lvl8pPr>
            <a:lvl9pPr lvl="8" algn="ctr" rtl="0">
              <a:lnSpc>
                <a:spcPct val="100000"/>
              </a:lnSpc>
              <a:spcBef>
                <a:spcPts val="500"/>
              </a:spcBef>
              <a:spcAft>
                <a:spcPts val="0"/>
              </a:spcAft>
              <a:buSzPts val="2800"/>
              <a:buNone/>
              <a:defRPr sz="2800"/>
            </a:lvl9pPr>
          </a:lstStyle>
          <a:p>
            <a:endParaRPr/>
          </a:p>
        </p:txBody>
      </p:sp>
      <p:sp>
        <p:nvSpPr>
          <p:cNvPr id="290" name="Google Shape;29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309562" y="530352"/>
            <a:ext cx="8526600" cy="3078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2800"/>
              <a:buFont typeface="Georgia"/>
              <a:buNone/>
              <a:defRPr sz="2000" b="0" i="0" u="none" strike="noStrike" cap="none">
                <a:solidFill>
                  <a:schemeClr val="dk1"/>
                </a:solidFill>
                <a:latin typeface="Georgia"/>
                <a:ea typeface="Georgia"/>
                <a:cs typeface="Georgia"/>
                <a:sym typeface="Georgia"/>
              </a:defRPr>
            </a:lvl1pPr>
            <a:lvl2pPr lvl="1" algn="l" rtl="0">
              <a:lnSpc>
                <a:spcPct val="100000"/>
              </a:lnSpc>
              <a:spcBef>
                <a:spcPts val="0"/>
              </a:spcBef>
              <a:spcAft>
                <a:spcPts val="0"/>
              </a:spcAft>
              <a:buSzPts val="1400"/>
              <a:buFont typeface="Arial"/>
              <a:buNone/>
              <a:defRPr sz="1800"/>
            </a:lvl2pPr>
            <a:lvl3pPr lvl="2" algn="l" rtl="0">
              <a:lnSpc>
                <a:spcPct val="100000"/>
              </a:lnSpc>
              <a:spcBef>
                <a:spcPts val="0"/>
              </a:spcBef>
              <a:spcAft>
                <a:spcPts val="0"/>
              </a:spcAft>
              <a:buSzPts val="1400"/>
              <a:buFont typeface="Arial"/>
              <a:buNone/>
              <a:defRPr sz="1800"/>
            </a:lvl3pPr>
            <a:lvl4pPr lvl="3" algn="l" rtl="0">
              <a:lnSpc>
                <a:spcPct val="100000"/>
              </a:lnSpc>
              <a:spcBef>
                <a:spcPts val="0"/>
              </a:spcBef>
              <a:spcAft>
                <a:spcPts val="0"/>
              </a:spcAft>
              <a:buSzPts val="1400"/>
              <a:buFont typeface="Arial"/>
              <a:buNone/>
              <a:defRPr sz="1800"/>
            </a:lvl4pPr>
            <a:lvl5pPr lvl="4" algn="l" rtl="0">
              <a:lnSpc>
                <a:spcPct val="100000"/>
              </a:lnSpc>
              <a:spcBef>
                <a:spcPts val="0"/>
              </a:spcBef>
              <a:spcAft>
                <a:spcPts val="0"/>
              </a:spcAft>
              <a:buSzPts val="1400"/>
              <a:buFont typeface="Arial"/>
              <a:buNone/>
              <a:defRPr sz="1800"/>
            </a:lvl5pPr>
            <a:lvl6pPr lvl="5" algn="l" rtl="0">
              <a:lnSpc>
                <a:spcPct val="100000"/>
              </a:lnSpc>
              <a:spcBef>
                <a:spcPts val="0"/>
              </a:spcBef>
              <a:spcAft>
                <a:spcPts val="0"/>
              </a:spcAft>
              <a:buSzPts val="1400"/>
              <a:buFont typeface="Arial"/>
              <a:buNone/>
              <a:defRPr sz="1800"/>
            </a:lvl6pPr>
            <a:lvl7pPr lvl="6" algn="l" rtl="0">
              <a:lnSpc>
                <a:spcPct val="100000"/>
              </a:lnSpc>
              <a:spcBef>
                <a:spcPts val="0"/>
              </a:spcBef>
              <a:spcAft>
                <a:spcPts val="0"/>
              </a:spcAft>
              <a:buSzPts val="1400"/>
              <a:buFont typeface="Arial"/>
              <a:buNone/>
              <a:defRPr sz="1800"/>
            </a:lvl7pPr>
            <a:lvl8pPr lvl="7" algn="l" rtl="0">
              <a:lnSpc>
                <a:spcPct val="100000"/>
              </a:lnSpc>
              <a:spcBef>
                <a:spcPts val="0"/>
              </a:spcBef>
              <a:spcAft>
                <a:spcPts val="0"/>
              </a:spcAft>
              <a:buSzPts val="1400"/>
              <a:buFont typeface="Arial"/>
              <a:buNone/>
              <a:defRPr sz="1800"/>
            </a:lvl8pPr>
            <a:lvl9pPr lvl="8" algn="l" rtl="0">
              <a:lnSpc>
                <a:spcPct val="100000"/>
              </a:lnSpc>
              <a:spcBef>
                <a:spcPts val="0"/>
              </a:spcBef>
              <a:spcAft>
                <a:spcPts val="0"/>
              </a:spcAft>
              <a:buSzPts val="1400"/>
              <a:buFont typeface="Arial"/>
              <a:buNone/>
              <a:defRPr sz="1800"/>
            </a:lvl9pPr>
          </a:lstStyle>
          <a:p>
            <a:endParaRPr/>
          </a:p>
        </p:txBody>
      </p:sp>
      <p:sp>
        <p:nvSpPr>
          <p:cNvPr id="293" name="Google Shape;293;p39"/>
          <p:cNvSpPr txBox="1">
            <a:spLocks noGrp="1"/>
          </p:cNvSpPr>
          <p:nvPr>
            <p:ph type="dt" idx="10"/>
          </p:nvPr>
        </p:nvSpPr>
        <p:spPr>
          <a:xfrm>
            <a:off x="424070" y="5276019"/>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94" name="Google Shape;294;p39"/>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95"/>
        <p:cNvGrpSpPr/>
        <p:nvPr/>
      </p:nvGrpSpPr>
      <p:grpSpPr>
        <a:xfrm>
          <a:off x="0" y="0"/>
          <a:ext cx="0" cy="0"/>
          <a:chOff x="0" y="0"/>
          <a:chExt cx="0" cy="0"/>
        </a:xfrm>
      </p:grpSpPr>
      <p:sp>
        <p:nvSpPr>
          <p:cNvPr id="296" name="Google Shape;296;p40"/>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7" name="Google Shape;297;p40"/>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500"/>
              </a:spcBef>
              <a:spcAft>
                <a:spcPts val="0"/>
              </a:spcAft>
              <a:buSzPts val="2800"/>
              <a:buNone/>
              <a:defRPr sz="2800"/>
            </a:lvl2pPr>
            <a:lvl3pPr lvl="2" algn="ctr" rtl="0">
              <a:lnSpc>
                <a:spcPct val="100000"/>
              </a:lnSpc>
              <a:spcBef>
                <a:spcPts val="500"/>
              </a:spcBef>
              <a:spcAft>
                <a:spcPts val="0"/>
              </a:spcAft>
              <a:buSzPts val="2800"/>
              <a:buNone/>
              <a:defRPr sz="2800"/>
            </a:lvl3pPr>
            <a:lvl4pPr lvl="3" algn="ctr" rtl="0">
              <a:lnSpc>
                <a:spcPct val="100000"/>
              </a:lnSpc>
              <a:spcBef>
                <a:spcPts val="500"/>
              </a:spcBef>
              <a:spcAft>
                <a:spcPts val="0"/>
              </a:spcAft>
              <a:buSzPts val="2800"/>
              <a:buNone/>
              <a:defRPr sz="2800"/>
            </a:lvl4pPr>
            <a:lvl5pPr lvl="4" algn="ctr" rtl="0">
              <a:lnSpc>
                <a:spcPct val="100000"/>
              </a:lnSpc>
              <a:spcBef>
                <a:spcPts val="500"/>
              </a:spcBef>
              <a:spcAft>
                <a:spcPts val="0"/>
              </a:spcAft>
              <a:buSzPts val="2800"/>
              <a:buNone/>
              <a:defRPr sz="2800"/>
            </a:lvl5pPr>
            <a:lvl6pPr lvl="5" algn="ctr" rtl="0">
              <a:lnSpc>
                <a:spcPct val="100000"/>
              </a:lnSpc>
              <a:spcBef>
                <a:spcPts val="500"/>
              </a:spcBef>
              <a:spcAft>
                <a:spcPts val="0"/>
              </a:spcAft>
              <a:buSzPts val="2800"/>
              <a:buNone/>
              <a:defRPr sz="2800"/>
            </a:lvl6pPr>
            <a:lvl7pPr lvl="6" algn="ctr" rtl="0">
              <a:lnSpc>
                <a:spcPct val="100000"/>
              </a:lnSpc>
              <a:spcBef>
                <a:spcPts val="500"/>
              </a:spcBef>
              <a:spcAft>
                <a:spcPts val="0"/>
              </a:spcAft>
              <a:buSzPts val="2800"/>
              <a:buNone/>
              <a:defRPr sz="2800"/>
            </a:lvl7pPr>
            <a:lvl8pPr lvl="7" algn="ctr" rtl="0">
              <a:lnSpc>
                <a:spcPct val="100000"/>
              </a:lnSpc>
              <a:spcBef>
                <a:spcPts val="500"/>
              </a:spcBef>
              <a:spcAft>
                <a:spcPts val="0"/>
              </a:spcAft>
              <a:buSzPts val="2800"/>
              <a:buNone/>
              <a:defRPr sz="2800"/>
            </a:lvl8pPr>
            <a:lvl9pPr lvl="8" algn="ctr" rtl="0">
              <a:lnSpc>
                <a:spcPct val="100000"/>
              </a:lnSpc>
              <a:spcBef>
                <a:spcPts val="500"/>
              </a:spcBef>
              <a:spcAft>
                <a:spcPts val="0"/>
              </a:spcAft>
              <a:buSzPts val="2800"/>
              <a:buNone/>
              <a:defRPr sz="2800"/>
            </a:lvl9pPr>
          </a:lstStyle>
          <a:p>
            <a:endParaRPr/>
          </a:p>
        </p:txBody>
      </p:sp>
      <p:sp>
        <p:nvSpPr>
          <p:cNvPr id="298" name="Google Shape;29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_6">
    <p:spTree>
      <p:nvGrpSpPr>
        <p:cNvPr id="1" name="Shape 299"/>
        <p:cNvGrpSpPr/>
        <p:nvPr/>
      </p:nvGrpSpPr>
      <p:grpSpPr>
        <a:xfrm>
          <a:off x="0" y="0"/>
          <a:ext cx="0" cy="0"/>
          <a:chOff x="0" y="0"/>
          <a:chExt cx="0" cy="0"/>
        </a:xfrm>
      </p:grpSpPr>
      <p:sp>
        <p:nvSpPr>
          <p:cNvPr id="300" name="Google Shape;300;p4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1" name="Google Shape;301;p41"/>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02" name="Google Shape;302;p4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3" name="Google Shape;303;p4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4" name="Google Shape;304;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305"/>
        <p:cNvGrpSpPr/>
        <p:nvPr/>
      </p:nvGrpSpPr>
      <p:grpSpPr>
        <a:xfrm>
          <a:off x="0" y="0"/>
          <a:ext cx="0" cy="0"/>
          <a:chOff x="0" y="0"/>
          <a:chExt cx="0" cy="0"/>
        </a:xfrm>
      </p:grpSpPr>
      <p:sp>
        <p:nvSpPr>
          <p:cNvPr id="306" name="Google Shape;306;p42"/>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7" name="Google Shape;307;p4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500"/>
              </a:spcBef>
              <a:spcAft>
                <a:spcPts val="0"/>
              </a:spcAft>
              <a:buSzPts val="2800"/>
              <a:buNone/>
              <a:defRPr sz="2800"/>
            </a:lvl2pPr>
            <a:lvl3pPr lvl="2" algn="ctr" rtl="0">
              <a:lnSpc>
                <a:spcPct val="100000"/>
              </a:lnSpc>
              <a:spcBef>
                <a:spcPts val="500"/>
              </a:spcBef>
              <a:spcAft>
                <a:spcPts val="0"/>
              </a:spcAft>
              <a:buSzPts val="2800"/>
              <a:buNone/>
              <a:defRPr sz="2800"/>
            </a:lvl3pPr>
            <a:lvl4pPr lvl="3" algn="ctr" rtl="0">
              <a:lnSpc>
                <a:spcPct val="100000"/>
              </a:lnSpc>
              <a:spcBef>
                <a:spcPts val="500"/>
              </a:spcBef>
              <a:spcAft>
                <a:spcPts val="0"/>
              </a:spcAft>
              <a:buSzPts val="2800"/>
              <a:buNone/>
              <a:defRPr sz="2800"/>
            </a:lvl4pPr>
            <a:lvl5pPr lvl="4" algn="ctr" rtl="0">
              <a:lnSpc>
                <a:spcPct val="100000"/>
              </a:lnSpc>
              <a:spcBef>
                <a:spcPts val="500"/>
              </a:spcBef>
              <a:spcAft>
                <a:spcPts val="0"/>
              </a:spcAft>
              <a:buSzPts val="2800"/>
              <a:buNone/>
              <a:defRPr sz="2800"/>
            </a:lvl5pPr>
            <a:lvl6pPr lvl="5" algn="ctr" rtl="0">
              <a:lnSpc>
                <a:spcPct val="100000"/>
              </a:lnSpc>
              <a:spcBef>
                <a:spcPts val="500"/>
              </a:spcBef>
              <a:spcAft>
                <a:spcPts val="0"/>
              </a:spcAft>
              <a:buSzPts val="2800"/>
              <a:buNone/>
              <a:defRPr sz="2800"/>
            </a:lvl6pPr>
            <a:lvl7pPr lvl="6" algn="ctr" rtl="0">
              <a:lnSpc>
                <a:spcPct val="100000"/>
              </a:lnSpc>
              <a:spcBef>
                <a:spcPts val="500"/>
              </a:spcBef>
              <a:spcAft>
                <a:spcPts val="0"/>
              </a:spcAft>
              <a:buSzPts val="2800"/>
              <a:buNone/>
              <a:defRPr sz="2800"/>
            </a:lvl7pPr>
            <a:lvl8pPr lvl="7" algn="ctr" rtl="0">
              <a:lnSpc>
                <a:spcPct val="100000"/>
              </a:lnSpc>
              <a:spcBef>
                <a:spcPts val="500"/>
              </a:spcBef>
              <a:spcAft>
                <a:spcPts val="0"/>
              </a:spcAft>
              <a:buSzPts val="2800"/>
              <a:buNone/>
              <a:defRPr sz="2800"/>
            </a:lvl8pPr>
            <a:lvl9pPr lvl="8" algn="ctr" rtl="0">
              <a:lnSpc>
                <a:spcPct val="100000"/>
              </a:lnSpc>
              <a:spcBef>
                <a:spcPts val="500"/>
              </a:spcBef>
              <a:spcAft>
                <a:spcPts val="0"/>
              </a:spcAft>
              <a:buSzPts val="2800"/>
              <a:buNone/>
              <a:defRPr sz="2800"/>
            </a:lvl9pPr>
          </a:lstStyle>
          <a:p>
            <a:endParaRPr/>
          </a:p>
        </p:txBody>
      </p:sp>
      <p:sp>
        <p:nvSpPr>
          <p:cNvPr id="308" name="Google Shape;30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1">
  <p:cSld name="TITLE_8">
    <p:spTree>
      <p:nvGrpSpPr>
        <p:cNvPr id="1" name="Shape 309"/>
        <p:cNvGrpSpPr/>
        <p:nvPr/>
      </p:nvGrpSpPr>
      <p:grpSpPr>
        <a:xfrm>
          <a:off x="0" y="0"/>
          <a:ext cx="0" cy="0"/>
          <a:chOff x="0" y="0"/>
          <a:chExt cx="0" cy="0"/>
        </a:xfrm>
      </p:grpSpPr>
      <p:sp>
        <p:nvSpPr>
          <p:cNvPr id="310" name="Google Shape;310;p4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11" name="Google Shape;311;p4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12" name="Google Shape;312;p4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313" name="Google Shape;313;p4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314" name="Google Shape;314;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315"/>
        <p:cNvGrpSpPr/>
        <p:nvPr/>
      </p:nvGrpSpPr>
      <p:grpSpPr>
        <a:xfrm>
          <a:off x="0" y="0"/>
          <a:ext cx="0" cy="0"/>
          <a:chOff x="0" y="0"/>
          <a:chExt cx="0" cy="0"/>
        </a:xfrm>
      </p:grpSpPr>
      <p:grpSp>
        <p:nvGrpSpPr>
          <p:cNvPr id="316" name="Google Shape;316;p44"/>
          <p:cNvGrpSpPr/>
          <p:nvPr/>
        </p:nvGrpSpPr>
        <p:grpSpPr>
          <a:xfrm>
            <a:off x="0" y="0"/>
            <a:ext cx="9144000" cy="5143500"/>
            <a:chOff x="0" y="0"/>
            <a:chExt cx="12192000" cy="6858000"/>
          </a:xfrm>
        </p:grpSpPr>
        <p:sp>
          <p:nvSpPr>
            <p:cNvPr id="317" name="Google Shape;317;p44"/>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318" name="Google Shape;318;p44"/>
            <p:cNvPicPr preferRelativeResize="0"/>
            <p:nvPr/>
          </p:nvPicPr>
          <p:blipFill rotWithShape="1">
            <a:blip r:embed="rId2">
              <a:alphaModFix/>
            </a:blip>
            <a:srcRect/>
            <a:stretch/>
          </p:blipFill>
          <p:spPr>
            <a:xfrm>
              <a:off x="185139" y="5330952"/>
              <a:ext cx="1636775" cy="1351186"/>
            </a:xfrm>
            <a:prstGeom prst="rect">
              <a:avLst/>
            </a:prstGeom>
            <a:noFill/>
            <a:ln>
              <a:noFill/>
            </a:ln>
          </p:spPr>
        </p:pic>
      </p:grpSp>
      <p:sp>
        <p:nvSpPr>
          <p:cNvPr id="319" name="Google Shape;319;p44"/>
          <p:cNvSpPr txBox="1">
            <a:spLocks noGrp="1"/>
          </p:cNvSpPr>
          <p:nvPr>
            <p:ph type="subTitle" idx="1"/>
          </p:nvPr>
        </p:nvSpPr>
        <p:spPr>
          <a:xfrm>
            <a:off x="332185" y="2785205"/>
            <a:ext cx="4105200" cy="445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20" name="Google Shape;320;p44"/>
          <p:cNvSpPr txBox="1">
            <a:spLocks noGrp="1"/>
          </p:cNvSpPr>
          <p:nvPr>
            <p:ph type="ctrTitle"/>
          </p:nvPr>
        </p:nvSpPr>
        <p:spPr>
          <a:xfrm>
            <a:off x="332184" y="321467"/>
            <a:ext cx="5563800" cy="15090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3400"/>
              <a:buFont typeface="Georgia"/>
              <a:buNone/>
              <a:defRPr sz="3400" b="0" i="0" u="none" strike="noStrike" cap="none">
                <a:solidFill>
                  <a:schemeClr val="dk1"/>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1 Body">
  <p:cSld name="CUSTOM">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 name="Google Shape;41;p5"/>
          <p:cNvSpPr txBox="1">
            <a:spLocks noGrp="1"/>
          </p:cNvSpPr>
          <p:nvPr>
            <p:ph type="body" idx="1"/>
          </p:nvPr>
        </p:nvSpPr>
        <p:spPr>
          <a:xfrm>
            <a:off x="332200" y="1577600"/>
            <a:ext cx="84795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42" name="Google Shape;42;p5"/>
          <p:cNvSpPr txBox="1">
            <a:spLocks noGrp="1"/>
          </p:cNvSpPr>
          <p:nvPr>
            <p:ph type="subTitle" idx="2"/>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43" name="Google Shape;43;p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26" name="Google Shape;326;p46"/>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27" name="Google Shape;327;p4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 name="Google Shape;685;p89">
            <a:extLst>
              <a:ext uri="{FF2B5EF4-FFF2-40B4-BE49-F238E27FC236}">
                <a16:creationId xmlns:a16="http://schemas.microsoft.com/office/drawing/2014/main" id="{E28602B2-89F1-244B-BD88-5DC09BF9564F}"/>
              </a:ext>
            </a:extLst>
          </p:cNvPr>
          <p:cNvSpPr txBox="1"/>
          <p:nvPr userDrawn="1"/>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700" dirty="0">
                <a:solidFill>
                  <a:srgbClr val="000000"/>
                </a:solidFill>
              </a:rPr>
              <a:t>PwC | Sandy Spring Bank</a:t>
            </a:r>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Content Key Messaging">
  <p:cSld name="Title Slide Lines 2_2_1">
    <p:bg>
      <p:bgPr>
        <a:blipFill>
          <a:blip r:embed="rId2">
            <a:alphaModFix/>
          </a:blip>
          <a:stretch>
            <a:fillRect/>
          </a:stretch>
        </a:blipFill>
        <a:effectLst/>
      </p:bgPr>
    </p:bg>
    <p:spTree>
      <p:nvGrpSpPr>
        <p:cNvPr id="1" name="Shape 348"/>
        <p:cNvGrpSpPr/>
        <p:nvPr/>
      </p:nvGrpSpPr>
      <p:grpSpPr>
        <a:xfrm>
          <a:off x="0" y="0"/>
          <a:ext cx="0" cy="0"/>
          <a:chOff x="0" y="0"/>
          <a:chExt cx="0" cy="0"/>
        </a:xfrm>
      </p:grpSpPr>
      <p:sp>
        <p:nvSpPr>
          <p:cNvPr id="349" name="Google Shape;349;p49"/>
          <p:cNvSpPr/>
          <p:nvPr/>
        </p:nvSpPr>
        <p:spPr>
          <a:xfrm>
            <a:off x="0" y="0"/>
            <a:ext cx="9144000" cy="5143500"/>
          </a:xfrm>
          <a:prstGeom prst="rect">
            <a:avLst/>
          </a:prstGeom>
          <a:solidFill>
            <a:srgbClr val="000000">
              <a:alpha val="4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0" name="Google Shape;350;p4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9"/>
          <p:cNvSpPr txBox="1">
            <a:spLocks noGrp="1"/>
          </p:cNvSpPr>
          <p:nvPr>
            <p:ph type="title"/>
          </p:nvPr>
        </p:nvSpPr>
        <p:spPr>
          <a:xfrm>
            <a:off x="104050" y="1706050"/>
            <a:ext cx="3655500" cy="1248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4100">
                <a:solidFill>
                  <a:srgbClr val="FFFFFF"/>
                </a:solidFill>
              </a:defRPr>
            </a:lvl1pPr>
            <a:lvl2pPr lvl="1" algn="l">
              <a:lnSpc>
                <a:spcPct val="100000"/>
              </a:lnSpc>
              <a:spcBef>
                <a:spcPts val="0"/>
              </a:spcBef>
              <a:spcAft>
                <a:spcPts val="0"/>
              </a:spcAft>
              <a:buSzPts val="1100"/>
              <a:buNone/>
              <a:defRPr sz="4100"/>
            </a:lvl2pPr>
            <a:lvl3pPr lvl="2" algn="l">
              <a:lnSpc>
                <a:spcPct val="100000"/>
              </a:lnSpc>
              <a:spcBef>
                <a:spcPts val="0"/>
              </a:spcBef>
              <a:spcAft>
                <a:spcPts val="0"/>
              </a:spcAft>
              <a:buSzPts val="1100"/>
              <a:buNone/>
              <a:defRPr sz="4100"/>
            </a:lvl3pPr>
            <a:lvl4pPr lvl="3" algn="l">
              <a:lnSpc>
                <a:spcPct val="100000"/>
              </a:lnSpc>
              <a:spcBef>
                <a:spcPts val="0"/>
              </a:spcBef>
              <a:spcAft>
                <a:spcPts val="0"/>
              </a:spcAft>
              <a:buSzPts val="1100"/>
              <a:buNone/>
              <a:defRPr sz="4100"/>
            </a:lvl4pPr>
            <a:lvl5pPr lvl="4" algn="l">
              <a:lnSpc>
                <a:spcPct val="100000"/>
              </a:lnSpc>
              <a:spcBef>
                <a:spcPts val="0"/>
              </a:spcBef>
              <a:spcAft>
                <a:spcPts val="0"/>
              </a:spcAft>
              <a:buSzPts val="1100"/>
              <a:buNone/>
              <a:defRPr sz="4100"/>
            </a:lvl5pPr>
            <a:lvl6pPr lvl="5" algn="l">
              <a:lnSpc>
                <a:spcPct val="100000"/>
              </a:lnSpc>
              <a:spcBef>
                <a:spcPts val="0"/>
              </a:spcBef>
              <a:spcAft>
                <a:spcPts val="0"/>
              </a:spcAft>
              <a:buSzPts val="1100"/>
              <a:buNone/>
              <a:defRPr sz="4100"/>
            </a:lvl6pPr>
            <a:lvl7pPr lvl="6" algn="l">
              <a:lnSpc>
                <a:spcPct val="100000"/>
              </a:lnSpc>
              <a:spcBef>
                <a:spcPts val="0"/>
              </a:spcBef>
              <a:spcAft>
                <a:spcPts val="0"/>
              </a:spcAft>
              <a:buSzPts val="1100"/>
              <a:buNone/>
              <a:defRPr sz="4100"/>
            </a:lvl7pPr>
            <a:lvl8pPr lvl="7" algn="l">
              <a:lnSpc>
                <a:spcPct val="100000"/>
              </a:lnSpc>
              <a:spcBef>
                <a:spcPts val="0"/>
              </a:spcBef>
              <a:spcAft>
                <a:spcPts val="0"/>
              </a:spcAft>
              <a:buSzPts val="1100"/>
              <a:buNone/>
              <a:defRPr sz="4100"/>
            </a:lvl8pPr>
            <a:lvl9pPr lvl="8" algn="l">
              <a:lnSpc>
                <a:spcPct val="100000"/>
              </a:lnSpc>
              <a:spcBef>
                <a:spcPts val="0"/>
              </a:spcBef>
              <a:spcAft>
                <a:spcPts val="0"/>
              </a:spcAft>
              <a:buSzPts val="1100"/>
              <a:buNone/>
              <a:defRPr sz="4100"/>
            </a:lvl9pPr>
          </a:lstStyle>
          <a:p>
            <a:endParaRPr/>
          </a:p>
        </p:txBody>
      </p:sp>
      <p:sp>
        <p:nvSpPr>
          <p:cNvPr id="352" name="Google Shape;352;p49"/>
          <p:cNvSpPr txBox="1">
            <a:spLocks noGrp="1"/>
          </p:cNvSpPr>
          <p:nvPr>
            <p:ph type="subTitle" idx="1"/>
          </p:nvPr>
        </p:nvSpPr>
        <p:spPr>
          <a:xfrm>
            <a:off x="6082775" y="871725"/>
            <a:ext cx="1550400" cy="294900"/>
          </a:xfrm>
          <a:prstGeom prst="rect">
            <a:avLst/>
          </a:prstGeom>
          <a:solidFill>
            <a:schemeClr val="accent2"/>
          </a:solid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000" b="1">
                <a:solidFill>
                  <a:srgbClr val="FFFFFF"/>
                </a:solidFill>
              </a:defRPr>
            </a:lvl1pPr>
            <a:lvl2pPr lvl="1" algn="ctr">
              <a:lnSpc>
                <a:spcPct val="100000"/>
              </a:lnSpc>
              <a:spcBef>
                <a:spcPts val="0"/>
              </a:spcBef>
              <a:spcAft>
                <a:spcPts val="0"/>
              </a:spcAft>
              <a:buSzPts val="1200"/>
              <a:buNone/>
              <a:defRPr sz="1000" b="1">
                <a:solidFill>
                  <a:srgbClr val="FFFFFF"/>
                </a:solidFill>
              </a:defRPr>
            </a:lvl2pPr>
            <a:lvl3pPr lvl="2" algn="ctr">
              <a:lnSpc>
                <a:spcPct val="100000"/>
              </a:lnSpc>
              <a:spcBef>
                <a:spcPts val="0"/>
              </a:spcBef>
              <a:spcAft>
                <a:spcPts val="0"/>
              </a:spcAft>
              <a:buSzPts val="1200"/>
              <a:buNone/>
              <a:defRPr sz="1000" b="1">
                <a:solidFill>
                  <a:srgbClr val="FFFFFF"/>
                </a:solidFill>
              </a:defRPr>
            </a:lvl3pPr>
            <a:lvl4pPr lvl="3" algn="ctr">
              <a:lnSpc>
                <a:spcPct val="100000"/>
              </a:lnSpc>
              <a:spcBef>
                <a:spcPts val="0"/>
              </a:spcBef>
              <a:spcAft>
                <a:spcPts val="0"/>
              </a:spcAft>
              <a:buSzPts val="1200"/>
              <a:buNone/>
              <a:defRPr sz="1000" b="1">
                <a:solidFill>
                  <a:srgbClr val="FFFFFF"/>
                </a:solidFill>
              </a:defRPr>
            </a:lvl4pPr>
            <a:lvl5pPr lvl="4" algn="ctr">
              <a:lnSpc>
                <a:spcPct val="100000"/>
              </a:lnSpc>
              <a:spcBef>
                <a:spcPts val="0"/>
              </a:spcBef>
              <a:spcAft>
                <a:spcPts val="0"/>
              </a:spcAft>
              <a:buSzPts val="1200"/>
              <a:buNone/>
              <a:defRPr sz="1000" b="1">
                <a:solidFill>
                  <a:srgbClr val="FFFFFF"/>
                </a:solidFill>
              </a:defRPr>
            </a:lvl5pPr>
            <a:lvl6pPr lvl="5" algn="ctr">
              <a:lnSpc>
                <a:spcPct val="100000"/>
              </a:lnSpc>
              <a:spcBef>
                <a:spcPts val="0"/>
              </a:spcBef>
              <a:spcAft>
                <a:spcPts val="0"/>
              </a:spcAft>
              <a:buSzPts val="1200"/>
              <a:buNone/>
              <a:defRPr sz="1000" b="1">
                <a:solidFill>
                  <a:srgbClr val="FFFFFF"/>
                </a:solidFill>
              </a:defRPr>
            </a:lvl6pPr>
            <a:lvl7pPr lvl="6" algn="ctr">
              <a:lnSpc>
                <a:spcPct val="100000"/>
              </a:lnSpc>
              <a:spcBef>
                <a:spcPts val="0"/>
              </a:spcBef>
              <a:spcAft>
                <a:spcPts val="0"/>
              </a:spcAft>
              <a:buSzPts val="1200"/>
              <a:buNone/>
              <a:defRPr sz="1000" b="1">
                <a:solidFill>
                  <a:srgbClr val="FFFFFF"/>
                </a:solidFill>
              </a:defRPr>
            </a:lvl7pPr>
            <a:lvl8pPr lvl="7" algn="ctr">
              <a:lnSpc>
                <a:spcPct val="100000"/>
              </a:lnSpc>
              <a:spcBef>
                <a:spcPts val="0"/>
              </a:spcBef>
              <a:spcAft>
                <a:spcPts val="0"/>
              </a:spcAft>
              <a:buSzPts val="1200"/>
              <a:buNone/>
              <a:defRPr sz="1000" b="1">
                <a:solidFill>
                  <a:srgbClr val="FFFFFF"/>
                </a:solidFill>
              </a:defRPr>
            </a:lvl8pPr>
            <a:lvl9pPr lvl="8" algn="ctr">
              <a:lnSpc>
                <a:spcPct val="100000"/>
              </a:lnSpc>
              <a:spcBef>
                <a:spcPts val="0"/>
              </a:spcBef>
              <a:spcAft>
                <a:spcPts val="0"/>
              </a:spcAft>
              <a:buSzPts val="1200"/>
              <a:buNone/>
              <a:defRPr sz="1000" b="1">
                <a:solidFill>
                  <a:srgbClr val="FFFFFF"/>
                </a:solidFill>
              </a:defRPr>
            </a:lvl9pPr>
          </a:lstStyle>
          <a:p>
            <a:endParaRPr/>
          </a:p>
        </p:txBody>
      </p:sp>
      <p:sp>
        <p:nvSpPr>
          <p:cNvPr id="353" name="Google Shape;353;p49"/>
          <p:cNvSpPr/>
          <p:nvPr/>
        </p:nvSpPr>
        <p:spPr>
          <a:xfrm>
            <a:off x="6680221" y="1367450"/>
            <a:ext cx="355529" cy="338600"/>
          </a:xfrm>
          <a:custGeom>
            <a:avLst/>
            <a:gdLst/>
            <a:ahLst/>
            <a:cxnLst/>
            <a:rect l="l" t="t" r="r" b="b"/>
            <a:pathLst>
              <a:path w="208" h="198" extrusionOk="0">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54" name="Google Shape;354;p49"/>
          <p:cNvCxnSpPr/>
          <p:nvPr/>
        </p:nvCxnSpPr>
        <p:spPr>
          <a:xfrm>
            <a:off x="5016500" y="1536750"/>
            <a:ext cx="1512600" cy="0"/>
          </a:xfrm>
          <a:prstGeom prst="straightConnector1">
            <a:avLst/>
          </a:prstGeom>
          <a:noFill/>
          <a:ln w="28575" cap="flat" cmpd="sng">
            <a:solidFill>
              <a:schemeClr val="accent2"/>
            </a:solidFill>
            <a:prstDash val="solid"/>
            <a:round/>
            <a:headEnd type="none" w="sm" len="sm"/>
            <a:tailEnd type="none" w="sm" len="sm"/>
          </a:ln>
        </p:spPr>
      </p:cxnSp>
      <p:cxnSp>
        <p:nvCxnSpPr>
          <p:cNvPr id="355" name="Google Shape;355;p49"/>
          <p:cNvCxnSpPr/>
          <p:nvPr/>
        </p:nvCxnSpPr>
        <p:spPr>
          <a:xfrm>
            <a:off x="7186843" y="1536750"/>
            <a:ext cx="1512600" cy="0"/>
          </a:xfrm>
          <a:prstGeom prst="straightConnector1">
            <a:avLst/>
          </a:prstGeom>
          <a:noFill/>
          <a:ln w="28575" cap="flat" cmpd="sng">
            <a:solidFill>
              <a:schemeClr val="accent2"/>
            </a:solidFill>
            <a:prstDash val="solid"/>
            <a:round/>
            <a:headEnd type="none" w="sm" len="sm"/>
            <a:tailEnd type="none" w="sm" len="sm"/>
          </a:ln>
        </p:spPr>
      </p:cxnSp>
      <p:sp>
        <p:nvSpPr>
          <p:cNvPr id="356" name="Google Shape;356;p49"/>
          <p:cNvSpPr txBox="1">
            <a:spLocks noGrp="1"/>
          </p:cNvSpPr>
          <p:nvPr>
            <p:ph type="subTitle" idx="2"/>
          </p:nvPr>
        </p:nvSpPr>
        <p:spPr>
          <a:xfrm>
            <a:off x="5016500" y="1816575"/>
            <a:ext cx="3682800" cy="1769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sz="1800">
                <a:solidFill>
                  <a:srgbClr val="FFFFFF"/>
                </a:solidFill>
              </a:defRPr>
            </a:lvl1pPr>
            <a:lvl2pPr lvl="1" algn="ctr">
              <a:lnSpc>
                <a:spcPct val="100000"/>
              </a:lnSpc>
              <a:spcBef>
                <a:spcPts val="0"/>
              </a:spcBef>
              <a:spcAft>
                <a:spcPts val="0"/>
              </a:spcAft>
              <a:buSzPts val="1200"/>
              <a:buNone/>
              <a:defRPr sz="1800">
                <a:solidFill>
                  <a:srgbClr val="FFFFFF"/>
                </a:solidFill>
              </a:defRPr>
            </a:lvl2pPr>
            <a:lvl3pPr lvl="2" algn="ctr">
              <a:lnSpc>
                <a:spcPct val="100000"/>
              </a:lnSpc>
              <a:spcBef>
                <a:spcPts val="0"/>
              </a:spcBef>
              <a:spcAft>
                <a:spcPts val="0"/>
              </a:spcAft>
              <a:buSzPts val="1200"/>
              <a:buNone/>
              <a:defRPr sz="1800">
                <a:solidFill>
                  <a:srgbClr val="FFFFFF"/>
                </a:solidFill>
              </a:defRPr>
            </a:lvl3pPr>
            <a:lvl4pPr lvl="3" algn="ctr">
              <a:lnSpc>
                <a:spcPct val="100000"/>
              </a:lnSpc>
              <a:spcBef>
                <a:spcPts val="0"/>
              </a:spcBef>
              <a:spcAft>
                <a:spcPts val="0"/>
              </a:spcAft>
              <a:buSzPts val="1200"/>
              <a:buNone/>
              <a:defRPr sz="1800">
                <a:solidFill>
                  <a:srgbClr val="FFFFFF"/>
                </a:solidFill>
              </a:defRPr>
            </a:lvl4pPr>
            <a:lvl5pPr lvl="4" algn="ctr">
              <a:lnSpc>
                <a:spcPct val="100000"/>
              </a:lnSpc>
              <a:spcBef>
                <a:spcPts val="0"/>
              </a:spcBef>
              <a:spcAft>
                <a:spcPts val="0"/>
              </a:spcAft>
              <a:buSzPts val="1200"/>
              <a:buNone/>
              <a:defRPr sz="1800">
                <a:solidFill>
                  <a:srgbClr val="FFFFFF"/>
                </a:solidFill>
              </a:defRPr>
            </a:lvl5pPr>
            <a:lvl6pPr lvl="5" algn="ctr">
              <a:lnSpc>
                <a:spcPct val="100000"/>
              </a:lnSpc>
              <a:spcBef>
                <a:spcPts val="0"/>
              </a:spcBef>
              <a:spcAft>
                <a:spcPts val="0"/>
              </a:spcAft>
              <a:buSzPts val="1200"/>
              <a:buNone/>
              <a:defRPr sz="1800">
                <a:solidFill>
                  <a:srgbClr val="FFFFFF"/>
                </a:solidFill>
              </a:defRPr>
            </a:lvl6pPr>
            <a:lvl7pPr lvl="6" algn="ctr">
              <a:lnSpc>
                <a:spcPct val="100000"/>
              </a:lnSpc>
              <a:spcBef>
                <a:spcPts val="0"/>
              </a:spcBef>
              <a:spcAft>
                <a:spcPts val="0"/>
              </a:spcAft>
              <a:buSzPts val="1200"/>
              <a:buNone/>
              <a:defRPr sz="1800">
                <a:solidFill>
                  <a:srgbClr val="FFFFFF"/>
                </a:solidFill>
              </a:defRPr>
            </a:lvl7pPr>
            <a:lvl8pPr lvl="7" algn="ctr">
              <a:lnSpc>
                <a:spcPct val="100000"/>
              </a:lnSpc>
              <a:spcBef>
                <a:spcPts val="0"/>
              </a:spcBef>
              <a:spcAft>
                <a:spcPts val="0"/>
              </a:spcAft>
              <a:buSzPts val="1200"/>
              <a:buNone/>
              <a:defRPr sz="1800">
                <a:solidFill>
                  <a:srgbClr val="FFFFFF"/>
                </a:solidFill>
              </a:defRPr>
            </a:lvl8pPr>
            <a:lvl9pPr lvl="8" algn="ctr">
              <a:lnSpc>
                <a:spcPct val="100000"/>
              </a:lnSpc>
              <a:spcBef>
                <a:spcPts val="0"/>
              </a:spcBef>
              <a:spcAft>
                <a:spcPts val="0"/>
              </a:spcAft>
              <a:buSzPts val="1200"/>
              <a:buNone/>
              <a:defRPr sz="1800">
                <a:solidFill>
                  <a:srgbClr val="FFFFFF"/>
                </a:solidFill>
              </a:defRPr>
            </a:lvl9pPr>
          </a:lstStyle>
          <a:p>
            <a:endParaRPr/>
          </a:p>
        </p:txBody>
      </p:sp>
      <p:sp>
        <p:nvSpPr>
          <p:cNvPr id="357" name="Google Shape;357;p49"/>
          <p:cNvSpPr txBox="1">
            <a:spLocks noGrp="1"/>
          </p:cNvSpPr>
          <p:nvPr>
            <p:ph type="subTitle" idx="3"/>
          </p:nvPr>
        </p:nvSpPr>
        <p:spPr>
          <a:xfrm>
            <a:off x="5016500" y="3795275"/>
            <a:ext cx="3733500" cy="1065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200"/>
              <a:buNone/>
              <a:defRPr>
                <a:solidFill>
                  <a:srgbClr val="FFFFFF"/>
                </a:solidFill>
              </a:defRPr>
            </a:lvl1pPr>
            <a:lvl2pPr lvl="1" algn="ctr">
              <a:lnSpc>
                <a:spcPct val="100000"/>
              </a:lnSpc>
              <a:spcBef>
                <a:spcPts val="0"/>
              </a:spcBef>
              <a:spcAft>
                <a:spcPts val="0"/>
              </a:spcAft>
              <a:buSzPts val="1200"/>
              <a:buNone/>
              <a:defRPr sz="1300">
                <a:solidFill>
                  <a:srgbClr val="FFFFFF"/>
                </a:solidFill>
              </a:defRPr>
            </a:lvl2pPr>
            <a:lvl3pPr lvl="2" algn="ctr">
              <a:lnSpc>
                <a:spcPct val="100000"/>
              </a:lnSpc>
              <a:spcBef>
                <a:spcPts val="0"/>
              </a:spcBef>
              <a:spcAft>
                <a:spcPts val="0"/>
              </a:spcAft>
              <a:buSzPts val="1200"/>
              <a:buNone/>
              <a:defRPr sz="1300">
                <a:solidFill>
                  <a:srgbClr val="FFFFFF"/>
                </a:solidFill>
              </a:defRPr>
            </a:lvl3pPr>
            <a:lvl4pPr lvl="3" algn="ctr">
              <a:lnSpc>
                <a:spcPct val="100000"/>
              </a:lnSpc>
              <a:spcBef>
                <a:spcPts val="0"/>
              </a:spcBef>
              <a:spcAft>
                <a:spcPts val="0"/>
              </a:spcAft>
              <a:buSzPts val="1200"/>
              <a:buNone/>
              <a:defRPr sz="1300">
                <a:solidFill>
                  <a:srgbClr val="FFFFFF"/>
                </a:solidFill>
              </a:defRPr>
            </a:lvl4pPr>
            <a:lvl5pPr lvl="4" algn="ctr">
              <a:lnSpc>
                <a:spcPct val="100000"/>
              </a:lnSpc>
              <a:spcBef>
                <a:spcPts val="0"/>
              </a:spcBef>
              <a:spcAft>
                <a:spcPts val="0"/>
              </a:spcAft>
              <a:buSzPts val="1200"/>
              <a:buNone/>
              <a:defRPr sz="1300">
                <a:solidFill>
                  <a:srgbClr val="FFFFFF"/>
                </a:solidFill>
              </a:defRPr>
            </a:lvl5pPr>
            <a:lvl6pPr lvl="5" algn="ctr">
              <a:lnSpc>
                <a:spcPct val="100000"/>
              </a:lnSpc>
              <a:spcBef>
                <a:spcPts val="0"/>
              </a:spcBef>
              <a:spcAft>
                <a:spcPts val="0"/>
              </a:spcAft>
              <a:buSzPts val="1200"/>
              <a:buNone/>
              <a:defRPr sz="1300">
                <a:solidFill>
                  <a:srgbClr val="FFFFFF"/>
                </a:solidFill>
              </a:defRPr>
            </a:lvl6pPr>
            <a:lvl7pPr lvl="6" algn="ctr">
              <a:lnSpc>
                <a:spcPct val="100000"/>
              </a:lnSpc>
              <a:spcBef>
                <a:spcPts val="0"/>
              </a:spcBef>
              <a:spcAft>
                <a:spcPts val="0"/>
              </a:spcAft>
              <a:buSzPts val="1200"/>
              <a:buNone/>
              <a:defRPr sz="1300">
                <a:solidFill>
                  <a:srgbClr val="FFFFFF"/>
                </a:solidFill>
              </a:defRPr>
            </a:lvl7pPr>
            <a:lvl8pPr lvl="7" algn="ctr">
              <a:lnSpc>
                <a:spcPct val="100000"/>
              </a:lnSpc>
              <a:spcBef>
                <a:spcPts val="0"/>
              </a:spcBef>
              <a:spcAft>
                <a:spcPts val="0"/>
              </a:spcAft>
              <a:buSzPts val="1200"/>
              <a:buNone/>
              <a:defRPr sz="1300">
                <a:solidFill>
                  <a:srgbClr val="FFFFFF"/>
                </a:solidFill>
              </a:defRPr>
            </a:lvl8pPr>
            <a:lvl9pPr lvl="8" algn="ctr">
              <a:lnSpc>
                <a:spcPct val="100000"/>
              </a:lnSpc>
              <a:spcBef>
                <a:spcPts val="0"/>
              </a:spcBef>
              <a:spcAft>
                <a:spcPts val="0"/>
              </a:spcAft>
              <a:buSzPts val="1200"/>
              <a:buNone/>
              <a:defRPr sz="1300">
                <a:solidFill>
                  <a:srgbClr val="FFFFFF"/>
                </a:solidFill>
              </a:defRPr>
            </a:lvl9pPr>
          </a:lstStyle>
          <a:p>
            <a:endParaRPr/>
          </a:p>
        </p:txBody>
      </p:sp>
      <p:cxnSp>
        <p:nvCxnSpPr>
          <p:cNvPr id="358" name="Google Shape;358;p49"/>
          <p:cNvCxnSpPr/>
          <p:nvPr/>
        </p:nvCxnSpPr>
        <p:spPr>
          <a:xfrm>
            <a:off x="6101700" y="3756025"/>
            <a:ext cx="1512600" cy="0"/>
          </a:xfrm>
          <a:prstGeom prst="straightConnector1">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1 Body">
  <p:cSld name="CUSTOM">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1" name="Google Shape;361;p50"/>
          <p:cNvSpPr txBox="1">
            <a:spLocks noGrp="1"/>
          </p:cNvSpPr>
          <p:nvPr>
            <p:ph type="body" idx="1"/>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2" name="Google Shape;362;p50"/>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63" name="Google Shape;363;p5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2 Body">
  <p:cSld name="CUSTOM_1">
    <p:spTree>
      <p:nvGrpSpPr>
        <p:cNvPr id="1" name="Shape 364"/>
        <p:cNvGrpSpPr/>
        <p:nvPr/>
      </p:nvGrpSpPr>
      <p:grpSpPr>
        <a:xfrm>
          <a:off x="0" y="0"/>
          <a:ext cx="0" cy="0"/>
          <a:chOff x="0" y="0"/>
          <a:chExt cx="0" cy="0"/>
        </a:xfrm>
      </p:grpSpPr>
      <p:sp>
        <p:nvSpPr>
          <p:cNvPr id="365" name="Google Shape;365;p51"/>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6" name="Google Shape;366;p51"/>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67" name="Google Shape;367;p51"/>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68" name="Google Shape;368;p5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9" name="Google Shape;369;p5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2 Body with Divider">
  <p:cSld name="CUSTOM_1_1">
    <p:spTree>
      <p:nvGrpSpPr>
        <p:cNvPr id="1" name="Shape 370"/>
        <p:cNvGrpSpPr/>
        <p:nvPr/>
      </p:nvGrpSpPr>
      <p:grpSpPr>
        <a:xfrm>
          <a:off x="0" y="0"/>
          <a:ext cx="0" cy="0"/>
          <a:chOff x="0" y="0"/>
          <a:chExt cx="0" cy="0"/>
        </a:xfrm>
      </p:grpSpPr>
      <p:sp>
        <p:nvSpPr>
          <p:cNvPr id="371" name="Google Shape;371;p52"/>
          <p:cNvSpPr txBox="1">
            <a:spLocks noGrp="1"/>
          </p:cNvSpPr>
          <p:nvPr>
            <p:ph type="body" idx="1"/>
          </p:nvPr>
        </p:nvSpPr>
        <p:spPr>
          <a:xfrm>
            <a:off x="33220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72" name="Google Shape;372;p52"/>
          <p:cNvSpPr txBox="1">
            <a:spLocks noGrp="1"/>
          </p:cNvSpPr>
          <p:nvPr>
            <p:ph type="body" idx="2"/>
          </p:nvPr>
        </p:nvSpPr>
        <p:spPr>
          <a:xfrm>
            <a:off x="4706550" y="1577600"/>
            <a:ext cx="41052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373" name="Google Shape;373;p52"/>
          <p:cNvCxnSpPr/>
          <p:nvPr/>
        </p:nvCxnSpPr>
        <p:spPr>
          <a:xfrm>
            <a:off x="4570500"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374" name="Google Shape;374;p52"/>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75" name="Google Shape;375;p52"/>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6" name="Google Shape;376;p5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3 Body">
  <p:cSld name="CUSTOM_1_1_1">
    <p:spTree>
      <p:nvGrpSpPr>
        <p:cNvPr id="1" name="Shape 377"/>
        <p:cNvGrpSpPr/>
        <p:nvPr/>
      </p:nvGrpSpPr>
      <p:grpSpPr>
        <a:xfrm>
          <a:off x="0" y="0"/>
          <a:ext cx="0" cy="0"/>
          <a:chOff x="0" y="0"/>
          <a:chExt cx="0" cy="0"/>
        </a:xfrm>
      </p:grpSpPr>
      <p:sp>
        <p:nvSpPr>
          <p:cNvPr id="378" name="Google Shape;378;p53"/>
          <p:cNvSpPr txBox="1">
            <a:spLocks noGrp="1"/>
          </p:cNvSpPr>
          <p:nvPr>
            <p:ph type="body" idx="1"/>
          </p:nvPr>
        </p:nvSpPr>
        <p:spPr>
          <a:xfrm>
            <a:off x="3322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79" name="Google Shape;379;p53"/>
          <p:cNvSpPr txBox="1">
            <a:spLocks noGrp="1"/>
          </p:cNvSpPr>
          <p:nvPr>
            <p:ph type="body" idx="2"/>
          </p:nvPr>
        </p:nvSpPr>
        <p:spPr>
          <a:xfrm>
            <a:off x="6163875"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0" name="Google Shape;380;p53"/>
          <p:cNvSpPr txBox="1">
            <a:spLocks noGrp="1"/>
          </p:cNvSpPr>
          <p:nvPr>
            <p:ph type="body" idx="3"/>
          </p:nvPr>
        </p:nvSpPr>
        <p:spPr>
          <a:xfrm>
            <a:off x="32480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1" name="Google Shape;381;p53"/>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82" name="Google Shape;382;p53"/>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3" name="Google Shape;383;p5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3 Body with Dividers">
  <p:cSld name="CUSTOM_1_1_1_1">
    <p:spTree>
      <p:nvGrpSpPr>
        <p:cNvPr id="1" name="Shape 384"/>
        <p:cNvGrpSpPr/>
        <p:nvPr/>
      </p:nvGrpSpPr>
      <p:grpSpPr>
        <a:xfrm>
          <a:off x="0" y="0"/>
          <a:ext cx="0" cy="0"/>
          <a:chOff x="0" y="0"/>
          <a:chExt cx="0" cy="0"/>
        </a:xfrm>
      </p:grpSpPr>
      <p:sp>
        <p:nvSpPr>
          <p:cNvPr id="385" name="Google Shape;385;p54"/>
          <p:cNvSpPr txBox="1">
            <a:spLocks noGrp="1"/>
          </p:cNvSpPr>
          <p:nvPr>
            <p:ph type="body" idx="1"/>
          </p:nvPr>
        </p:nvSpPr>
        <p:spPr>
          <a:xfrm>
            <a:off x="332863"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6" name="Google Shape;386;p54"/>
          <p:cNvSpPr txBox="1">
            <a:spLocks noGrp="1"/>
          </p:cNvSpPr>
          <p:nvPr>
            <p:ph type="body" idx="2"/>
          </p:nvPr>
        </p:nvSpPr>
        <p:spPr>
          <a:xfrm>
            <a:off x="6164538"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87" name="Google Shape;387;p54"/>
          <p:cNvSpPr txBox="1">
            <a:spLocks noGrp="1"/>
          </p:cNvSpPr>
          <p:nvPr>
            <p:ph type="body" idx="3"/>
          </p:nvPr>
        </p:nvSpPr>
        <p:spPr>
          <a:xfrm>
            <a:off x="3248700" y="1577600"/>
            <a:ext cx="2646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cxnSp>
        <p:nvCxnSpPr>
          <p:cNvPr id="388" name="Google Shape;388;p54"/>
          <p:cNvCxnSpPr/>
          <p:nvPr/>
        </p:nvCxnSpPr>
        <p:spPr>
          <a:xfrm>
            <a:off x="3114081" y="1685300"/>
            <a:ext cx="0" cy="2851500"/>
          </a:xfrm>
          <a:prstGeom prst="straightConnector1">
            <a:avLst/>
          </a:prstGeom>
          <a:noFill/>
          <a:ln w="9525" cap="flat" cmpd="sng">
            <a:solidFill>
              <a:srgbClr val="D9D9D9"/>
            </a:solidFill>
            <a:prstDash val="solid"/>
            <a:round/>
            <a:headEnd type="none" w="sm" len="sm"/>
            <a:tailEnd type="none" w="sm" len="sm"/>
          </a:ln>
        </p:spPr>
      </p:cxnSp>
      <p:cxnSp>
        <p:nvCxnSpPr>
          <p:cNvPr id="389" name="Google Shape;389;p54"/>
          <p:cNvCxnSpPr/>
          <p:nvPr/>
        </p:nvCxnSpPr>
        <p:spPr>
          <a:xfrm>
            <a:off x="6029919" y="1685300"/>
            <a:ext cx="0" cy="2851500"/>
          </a:xfrm>
          <a:prstGeom prst="straightConnector1">
            <a:avLst/>
          </a:prstGeom>
          <a:noFill/>
          <a:ln w="9525" cap="flat" cmpd="sng">
            <a:solidFill>
              <a:srgbClr val="D9D9D9"/>
            </a:solidFill>
            <a:prstDash val="solid"/>
            <a:round/>
            <a:headEnd type="none" w="sm" len="sm"/>
            <a:tailEnd type="none" w="sm" len="sm"/>
          </a:ln>
        </p:spPr>
      </p:cxnSp>
      <p:sp>
        <p:nvSpPr>
          <p:cNvPr id="390" name="Google Shape;390;p54"/>
          <p:cNvSpPr txBox="1">
            <a:spLocks noGrp="1"/>
          </p:cNvSpPr>
          <p:nvPr>
            <p:ph type="subTitle" idx="4"/>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91" name="Google Shape;391;p54"/>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2" name="Google Shape;392;p5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Contrast Framing">
  <p:cSld name="CUSTOM_2">
    <p:spTree>
      <p:nvGrpSpPr>
        <p:cNvPr id="1" name="Shape 393"/>
        <p:cNvGrpSpPr/>
        <p:nvPr/>
      </p:nvGrpSpPr>
      <p:grpSpPr>
        <a:xfrm>
          <a:off x="0" y="0"/>
          <a:ext cx="0" cy="0"/>
          <a:chOff x="0" y="0"/>
          <a:chExt cx="0" cy="0"/>
        </a:xfrm>
      </p:grpSpPr>
      <p:sp>
        <p:nvSpPr>
          <p:cNvPr id="394" name="Google Shape;394;p55"/>
          <p:cNvSpPr/>
          <p:nvPr/>
        </p:nvSpPr>
        <p:spPr>
          <a:xfrm>
            <a:off x="4572000" y="1364400"/>
            <a:ext cx="4572000" cy="32646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95" name="Google Shape;395;p55"/>
          <p:cNvSpPr txBox="1">
            <a:spLocks noGrp="1"/>
          </p:cNvSpPr>
          <p:nvPr>
            <p:ph type="body" idx="1"/>
          </p:nvPr>
        </p:nvSpPr>
        <p:spPr>
          <a:xfrm>
            <a:off x="470655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Clr>
                <a:schemeClr val="accent4"/>
              </a:buClr>
              <a:buSzPts val="1200"/>
              <a:buChar char="•"/>
              <a:defRPr>
                <a:solidFill>
                  <a:schemeClr val="accent4"/>
                </a:solidFill>
              </a:defRPr>
            </a:lvl1pPr>
            <a:lvl2pPr marL="914400" lvl="1" indent="-304800" algn="l">
              <a:lnSpc>
                <a:spcPct val="100000"/>
              </a:lnSpc>
              <a:spcBef>
                <a:spcPts val="500"/>
              </a:spcBef>
              <a:spcAft>
                <a:spcPts val="0"/>
              </a:spcAft>
              <a:buClr>
                <a:schemeClr val="accent4"/>
              </a:buClr>
              <a:buSzPts val="1200"/>
              <a:buChar char="–"/>
              <a:defRPr>
                <a:solidFill>
                  <a:schemeClr val="accent4"/>
                </a:solidFill>
              </a:defRPr>
            </a:lvl2pPr>
            <a:lvl3pPr marL="1371600" lvl="2" indent="-304800" algn="l">
              <a:lnSpc>
                <a:spcPct val="100000"/>
              </a:lnSpc>
              <a:spcBef>
                <a:spcPts val="500"/>
              </a:spcBef>
              <a:spcAft>
                <a:spcPts val="0"/>
              </a:spcAft>
              <a:buClr>
                <a:schemeClr val="accent4"/>
              </a:buClr>
              <a:buSzPts val="1200"/>
              <a:buChar char="•"/>
              <a:defRPr>
                <a:solidFill>
                  <a:schemeClr val="accent4"/>
                </a:solidFill>
              </a:defRPr>
            </a:lvl3pPr>
            <a:lvl4pPr marL="1828800" lvl="3" indent="-304800" algn="l">
              <a:lnSpc>
                <a:spcPct val="100000"/>
              </a:lnSpc>
              <a:spcBef>
                <a:spcPts val="500"/>
              </a:spcBef>
              <a:spcAft>
                <a:spcPts val="0"/>
              </a:spcAft>
              <a:buClr>
                <a:schemeClr val="accent4"/>
              </a:buClr>
              <a:buSzPts val="1200"/>
              <a:buChar char="–"/>
              <a:defRPr>
                <a:solidFill>
                  <a:schemeClr val="accent4"/>
                </a:solidFill>
              </a:defRPr>
            </a:lvl4pPr>
            <a:lvl5pPr marL="2286000" lvl="4" indent="-304800" algn="l">
              <a:lnSpc>
                <a:spcPct val="100000"/>
              </a:lnSpc>
              <a:spcBef>
                <a:spcPts val="500"/>
              </a:spcBef>
              <a:spcAft>
                <a:spcPts val="0"/>
              </a:spcAft>
              <a:buClr>
                <a:schemeClr val="accent4"/>
              </a:buClr>
              <a:buSzPts val="1200"/>
              <a:buChar char="•"/>
              <a:defRPr>
                <a:solidFill>
                  <a:schemeClr val="accent4"/>
                </a:solidFill>
              </a:defRPr>
            </a:lvl5pPr>
            <a:lvl6pPr marL="2743200" lvl="5" indent="-304800" algn="l">
              <a:lnSpc>
                <a:spcPct val="100000"/>
              </a:lnSpc>
              <a:spcBef>
                <a:spcPts val="500"/>
              </a:spcBef>
              <a:spcAft>
                <a:spcPts val="0"/>
              </a:spcAft>
              <a:buClr>
                <a:schemeClr val="accent4"/>
              </a:buClr>
              <a:buSzPts val="1200"/>
              <a:buChar char="–"/>
              <a:defRPr>
                <a:solidFill>
                  <a:schemeClr val="accent4"/>
                </a:solidFill>
              </a:defRPr>
            </a:lvl6pPr>
            <a:lvl7pPr marL="3200400" lvl="6" indent="-304800" algn="l">
              <a:lnSpc>
                <a:spcPct val="100000"/>
              </a:lnSpc>
              <a:spcBef>
                <a:spcPts val="500"/>
              </a:spcBef>
              <a:spcAft>
                <a:spcPts val="0"/>
              </a:spcAft>
              <a:buClr>
                <a:schemeClr val="accent4"/>
              </a:buClr>
              <a:buSzPts val="1200"/>
              <a:buChar char="•"/>
              <a:defRPr>
                <a:solidFill>
                  <a:schemeClr val="accent4"/>
                </a:solidFill>
              </a:defRPr>
            </a:lvl7pPr>
            <a:lvl8pPr marL="3657600" lvl="7" indent="-304800" algn="l">
              <a:lnSpc>
                <a:spcPct val="100000"/>
              </a:lnSpc>
              <a:spcBef>
                <a:spcPts val="500"/>
              </a:spcBef>
              <a:spcAft>
                <a:spcPts val="0"/>
              </a:spcAft>
              <a:buClr>
                <a:schemeClr val="accent4"/>
              </a:buClr>
              <a:buSzPts val="1200"/>
              <a:buChar char="–"/>
              <a:defRPr>
                <a:solidFill>
                  <a:schemeClr val="accent4"/>
                </a:solidFill>
              </a:defRPr>
            </a:lvl8pPr>
            <a:lvl9pPr marL="4114800" lvl="8" indent="-304800" algn="l">
              <a:lnSpc>
                <a:spcPct val="100000"/>
              </a:lnSpc>
              <a:spcBef>
                <a:spcPts val="500"/>
              </a:spcBef>
              <a:spcAft>
                <a:spcPts val="500"/>
              </a:spcAft>
              <a:buClr>
                <a:schemeClr val="accent4"/>
              </a:buClr>
              <a:buSzPts val="1200"/>
              <a:buChar char="•"/>
              <a:defRPr>
                <a:solidFill>
                  <a:schemeClr val="accent4"/>
                </a:solidFill>
              </a:defRPr>
            </a:lvl9pPr>
          </a:lstStyle>
          <a:p>
            <a:endParaRPr/>
          </a:p>
        </p:txBody>
      </p:sp>
      <p:sp>
        <p:nvSpPr>
          <p:cNvPr id="396" name="Google Shape;396;p55"/>
          <p:cNvSpPr txBox="1">
            <a:spLocks noGrp="1"/>
          </p:cNvSpPr>
          <p:nvPr>
            <p:ph type="body" idx="2"/>
          </p:nvPr>
        </p:nvSpPr>
        <p:spPr>
          <a:xfrm>
            <a:off x="331600" y="1577600"/>
            <a:ext cx="4104600" cy="3051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97" name="Google Shape;397;p55"/>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398" name="Google Shape;398;p55"/>
          <p:cNvSpPr txBox="1">
            <a:spLocks noGrp="1"/>
          </p:cNvSpPr>
          <p:nvPr>
            <p:ph type="subTitle" idx="4"/>
          </p:nvPr>
        </p:nvSpPr>
        <p:spPr>
          <a:xfrm>
            <a:off x="0" y="5055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399" name="Google Shape;399;p55"/>
          <p:cNvSpPr txBox="1">
            <a:spLocks noGrp="1"/>
          </p:cNvSpPr>
          <p:nvPr>
            <p:ph type="subTitle" idx="5"/>
          </p:nvPr>
        </p:nvSpPr>
        <p:spPr>
          <a:xfrm>
            <a:off x="408400" y="761675"/>
            <a:ext cx="1240500" cy="2898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a:endParaRPr/>
          </a:p>
        </p:txBody>
      </p:sp>
      <p:sp>
        <p:nvSpPr>
          <p:cNvPr id="400" name="Google Shape;400;p55"/>
          <p:cNvSpPr txBox="1">
            <a:spLocks noGrp="1"/>
          </p:cNvSpPr>
          <p:nvPr>
            <p:ph type="title"/>
          </p:nvPr>
        </p:nvSpPr>
        <p:spPr>
          <a:xfrm>
            <a:off x="2345927" y="324000"/>
            <a:ext cx="6465600" cy="10404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1" name="Google Shape;401;p5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Image Framing">
  <p:cSld name="CUSTOM_3">
    <p:spTree>
      <p:nvGrpSpPr>
        <p:cNvPr id="1" name="Shape 402"/>
        <p:cNvGrpSpPr/>
        <p:nvPr/>
      </p:nvGrpSpPr>
      <p:grpSpPr>
        <a:xfrm>
          <a:off x="0" y="0"/>
          <a:ext cx="0" cy="0"/>
          <a:chOff x="0" y="0"/>
          <a:chExt cx="0" cy="0"/>
        </a:xfrm>
      </p:grpSpPr>
      <p:sp>
        <p:nvSpPr>
          <p:cNvPr id="403" name="Google Shape;403;p56"/>
          <p:cNvSpPr txBox="1">
            <a:spLocks noGrp="1"/>
          </p:cNvSpPr>
          <p:nvPr>
            <p:ph type="body" idx="1"/>
          </p:nvPr>
        </p:nvSpPr>
        <p:spPr>
          <a:xfrm>
            <a:off x="5446850" y="0"/>
            <a:ext cx="3697200" cy="51435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04" name="Google Shape;404;p56"/>
          <p:cNvSpPr txBox="1">
            <a:spLocks noGrp="1"/>
          </p:cNvSpPr>
          <p:nvPr>
            <p:ph type="title"/>
          </p:nvPr>
        </p:nvSpPr>
        <p:spPr>
          <a:xfrm>
            <a:off x="332180" y="324000"/>
            <a:ext cx="42399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5" name="Google Shape;405;p56"/>
          <p:cNvSpPr txBox="1">
            <a:spLocks noGrp="1"/>
          </p:cNvSpPr>
          <p:nvPr>
            <p:ph type="body" idx="2"/>
          </p:nvPr>
        </p:nvSpPr>
        <p:spPr>
          <a:xfrm>
            <a:off x="332882" y="1577600"/>
            <a:ext cx="41046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06" name="Google Shape;406;p56"/>
          <p:cNvSpPr txBox="1">
            <a:spLocks noGrp="1"/>
          </p:cNvSpPr>
          <p:nvPr>
            <p:ph type="subTitle" idx="3"/>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07" name="Google Shape;407;p5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Colorful Framework">
  <p:cSld name="CUSTOM_5">
    <p:bg>
      <p:bgPr>
        <a:solidFill>
          <a:schemeClr val="accent2"/>
        </a:solidFill>
        <a:effectLst/>
      </p:bgPr>
    </p:bg>
    <p:spTree>
      <p:nvGrpSpPr>
        <p:cNvPr id="1" name="Shape 408"/>
        <p:cNvGrpSpPr/>
        <p:nvPr/>
      </p:nvGrpSpPr>
      <p:grpSpPr>
        <a:xfrm>
          <a:off x="0" y="0"/>
          <a:ext cx="0" cy="0"/>
          <a:chOff x="0" y="0"/>
          <a:chExt cx="0" cy="0"/>
        </a:xfrm>
      </p:grpSpPr>
      <p:sp>
        <p:nvSpPr>
          <p:cNvPr id="409" name="Google Shape;409;p57"/>
          <p:cNvSpPr txBox="1">
            <a:spLocks noGrp="1"/>
          </p:cNvSpPr>
          <p:nvPr>
            <p:ph type="subTitle" idx="1"/>
          </p:nvPr>
        </p:nvSpPr>
        <p:spPr>
          <a:xfrm>
            <a:off x="0" y="354325"/>
            <a:ext cx="32457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10" name="Google Shape;410;p57"/>
          <p:cNvSpPr txBox="1">
            <a:spLocks noGrp="1"/>
          </p:cNvSpPr>
          <p:nvPr>
            <p:ph type="subTitle" idx="2"/>
          </p:nvPr>
        </p:nvSpPr>
        <p:spPr>
          <a:xfrm>
            <a:off x="332200" y="704925"/>
            <a:ext cx="3854100" cy="384300"/>
          </a:xfrm>
          <a:prstGeom prst="rect">
            <a:avLst/>
          </a:prstGeom>
          <a:solidFill>
            <a:schemeClr val="dk1"/>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411" name="Google Shape;411;p57"/>
          <p:cNvSpPr txBox="1">
            <a:spLocks noGrp="1"/>
          </p:cNvSpPr>
          <p:nvPr>
            <p:ph type="body" idx="3"/>
          </p:nvPr>
        </p:nvSpPr>
        <p:spPr>
          <a:xfrm>
            <a:off x="332200" y="1577600"/>
            <a:ext cx="4105200" cy="3051600"/>
          </a:xfrm>
          <a:prstGeom prst="rect">
            <a:avLst/>
          </a:prstGeom>
          <a:noFill/>
          <a:ln>
            <a:noFill/>
          </a:ln>
        </p:spPr>
        <p:txBody>
          <a:bodyPr spcFirstLastPara="1" wrap="square" lIns="0" tIns="0" rIns="0" bIns="0" anchor="ctr" anchorCtr="0">
            <a:noAutofit/>
          </a:bodyPr>
          <a:lstStyle>
            <a:lvl1pPr marL="457200" lvl="0" indent="-304800" algn="l">
              <a:lnSpc>
                <a:spcPct val="100000"/>
              </a:lnSpc>
              <a:spcBef>
                <a:spcPts val="0"/>
              </a:spcBef>
              <a:spcAft>
                <a:spcPts val="0"/>
              </a:spcAft>
              <a:buSzPts val="1200"/>
              <a:buChar char="•"/>
              <a:defRPr b="1"/>
            </a:lvl1pPr>
            <a:lvl2pPr marL="914400" lvl="1" indent="-304800" algn="l">
              <a:lnSpc>
                <a:spcPct val="100000"/>
              </a:lnSpc>
              <a:spcBef>
                <a:spcPts val="500"/>
              </a:spcBef>
              <a:spcAft>
                <a:spcPts val="0"/>
              </a:spcAft>
              <a:buSzPts val="1200"/>
              <a:buChar char="–"/>
              <a:defRPr b="1"/>
            </a:lvl2pPr>
            <a:lvl3pPr marL="1371600" lvl="2" indent="-304800" algn="l">
              <a:lnSpc>
                <a:spcPct val="100000"/>
              </a:lnSpc>
              <a:spcBef>
                <a:spcPts val="500"/>
              </a:spcBef>
              <a:spcAft>
                <a:spcPts val="0"/>
              </a:spcAft>
              <a:buSzPts val="1200"/>
              <a:buChar char="•"/>
              <a:defRPr b="1"/>
            </a:lvl3pPr>
            <a:lvl4pPr marL="1828800" lvl="3" indent="-304800" algn="l">
              <a:lnSpc>
                <a:spcPct val="100000"/>
              </a:lnSpc>
              <a:spcBef>
                <a:spcPts val="500"/>
              </a:spcBef>
              <a:spcAft>
                <a:spcPts val="0"/>
              </a:spcAft>
              <a:buSzPts val="1200"/>
              <a:buChar char="–"/>
              <a:defRPr b="1"/>
            </a:lvl4pPr>
            <a:lvl5pPr marL="2286000" lvl="4" indent="-304800" algn="l">
              <a:lnSpc>
                <a:spcPct val="100000"/>
              </a:lnSpc>
              <a:spcBef>
                <a:spcPts val="500"/>
              </a:spcBef>
              <a:spcAft>
                <a:spcPts val="0"/>
              </a:spcAft>
              <a:buSzPts val="1200"/>
              <a:buChar char="•"/>
              <a:defRPr b="1"/>
            </a:lvl5pPr>
            <a:lvl6pPr marL="2743200" lvl="5" indent="-304800" algn="l">
              <a:lnSpc>
                <a:spcPct val="100000"/>
              </a:lnSpc>
              <a:spcBef>
                <a:spcPts val="500"/>
              </a:spcBef>
              <a:spcAft>
                <a:spcPts val="0"/>
              </a:spcAft>
              <a:buSzPts val="1200"/>
              <a:buChar char="–"/>
              <a:defRPr b="1"/>
            </a:lvl6pPr>
            <a:lvl7pPr marL="3200400" lvl="6" indent="-304800" algn="l">
              <a:lnSpc>
                <a:spcPct val="100000"/>
              </a:lnSpc>
              <a:spcBef>
                <a:spcPts val="500"/>
              </a:spcBef>
              <a:spcAft>
                <a:spcPts val="0"/>
              </a:spcAft>
              <a:buSzPts val="1200"/>
              <a:buChar char="•"/>
              <a:defRPr b="1"/>
            </a:lvl7pPr>
            <a:lvl8pPr marL="3657600" lvl="7" indent="-304800" algn="l">
              <a:lnSpc>
                <a:spcPct val="100000"/>
              </a:lnSpc>
              <a:spcBef>
                <a:spcPts val="500"/>
              </a:spcBef>
              <a:spcAft>
                <a:spcPts val="0"/>
              </a:spcAft>
              <a:buSzPts val="1200"/>
              <a:buChar char="–"/>
              <a:defRPr b="1"/>
            </a:lvl8pPr>
            <a:lvl9pPr marL="4114800" lvl="8" indent="-304800" algn="l">
              <a:lnSpc>
                <a:spcPct val="100000"/>
              </a:lnSpc>
              <a:spcBef>
                <a:spcPts val="500"/>
              </a:spcBef>
              <a:spcAft>
                <a:spcPts val="500"/>
              </a:spcAft>
              <a:buSzPts val="1200"/>
              <a:buChar char="•"/>
              <a:defRPr b="1"/>
            </a:lvl9pPr>
          </a:lstStyle>
          <a:p>
            <a:endParaRPr/>
          </a:p>
        </p:txBody>
      </p:sp>
      <p:sp>
        <p:nvSpPr>
          <p:cNvPr id="412" name="Google Shape;412;p57"/>
          <p:cNvSpPr txBox="1">
            <a:spLocks noGrp="1"/>
          </p:cNvSpPr>
          <p:nvPr>
            <p:ph type="body" idx="4"/>
          </p:nvPr>
        </p:nvSpPr>
        <p:spPr>
          <a:xfrm>
            <a:off x="4706550" y="321475"/>
            <a:ext cx="4105200" cy="4307700"/>
          </a:xfrm>
          <a:prstGeom prst="rect">
            <a:avLst/>
          </a:prstGeom>
          <a:solidFill>
            <a:schemeClr val="dk1"/>
          </a:solid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13" name="Google Shape;413;p57"/>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14" name="Google Shape;414;p5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Body">
  <p:cSld name="CUSTOM_1">
    <p:spTree>
      <p:nvGrpSpPr>
        <p:cNvPr id="1" name="Shape 44"/>
        <p:cNvGrpSpPr/>
        <p:nvPr/>
      </p:nvGrpSpPr>
      <p:grpSpPr>
        <a:xfrm>
          <a:off x="0" y="0"/>
          <a:ext cx="0" cy="0"/>
          <a:chOff x="0" y="0"/>
          <a:chExt cx="0" cy="0"/>
        </a:xfrm>
      </p:grpSpPr>
      <p:sp>
        <p:nvSpPr>
          <p:cNvPr id="45" name="Google Shape;45;p6"/>
          <p:cNvSpPr txBox="1">
            <a:spLocks noGrp="1"/>
          </p:cNvSpPr>
          <p:nvPr>
            <p:ph type="body" idx="1"/>
          </p:nvPr>
        </p:nvSpPr>
        <p:spPr>
          <a:xfrm>
            <a:off x="332200" y="1577600"/>
            <a:ext cx="41052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46" name="Google Shape;46;p6"/>
          <p:cNvSpPr txBox="1">
            <a:spLocks noGrp="1"/>
          </p:cNvSpPr>
          <p:nvPr>
            <p:ph type="body" idx="2"/>
          </p:nvPr>
        </p:nvSpPr>
        <p:spPr>
          <a:xfrm>
            <a:off x="4706550" y="1577600"/>
            <a:ext cx="41052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47" name="Google Shape;47;p6"/>
          <p:cNvSpPr txBox="1">
            <a:spLocks noGrp="1"/>
          </p:cNvSpPr>
          <p:nvPr>
            <p:ph type="subTitle" idx="3"/>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48" name="Google Shape;48;p6"/>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3 Phases Dark to Light">
  <p:cSld name="CUSTOM_6">
    <p:spTree>
      <p:nvGrpSpPr>
        <p:cNvPr id="1" name="Shape 415"/>
        <p:cNvGrpSpPr/>
        <p:nvPr/>
      </p:nvGrpSpPr>
      <p:grpSpPr>
        <a:xfrm>
          <a:off x="0" y="0"/>
          <a:ext cx="0" cy="0"/>
          <a:chOff x="0" y="0"/>
          <a:chExt cx="0" cy="0"/>
        </a:xfrm>
      </p:grpSpPr>
      <p:sp>
        <p:nvSpPr>
          <p:cNvPr id="416" name="Google Shape;416;p58"/>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7" name="Google Shape;417;p58"/>
          <p:cNvSpPr/>
          <p:nvPr/>
        </p:nvSpPr>
        <p:spPr>
          <a:xfrm>
            <a:off x="598642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58"/>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8"/>
          <p:cNvSpPr/>
          <p:nvPr/>
        </p:nvSpPr>
        <p:spPr>
          <a:xfrm>
            <a:off x="33217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8"/>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1" name="Google Shape;421;p58"/>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2" name="Google Shape;422;p58"/>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23" name="Google Shape;423;p58"/>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24" name="Google Shape;424;p58"/>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25" name="Google Shape;425;p58"/>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26" name="Google Shape;426;p58"/>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27" name="Google Shape;427;p5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3 Phases Light to Dark">
  <p:cSld name="CUSTOM_6_1">
    <p:spTree>
      <p:nvGrpSpPr>
        <p:cNvPr id="1" name="Shape 428"/>
        <p:cNvGrpSpPr/>
        <p:nvPr/>
      </p:nvGrpSpPr>
      <p:grpSpPr>
        <a:xfrm>
          <a:off x="0" y="0"/>
          <a:ext cx="0" cy="0"/>
          <a:chOff x="0" y="0"/>
          <a:chExt cx="0" cy="0"/>
        </a:xfrm>
      </p:grpSpPr>
      <p:sp>
        <p:nvSpPr>
          <p:cNvPr id="429" name="Google Shape;429;p59"/>
          <p:cNvSpPr/>
          <p:nvPr/>
        </p:nvSpPr>
        <p:spPr>
          <a:xfrm>
            <a:off x="5986425" y="1577600"/>
            <a:ext cx="2825400" cy="305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9"/>
          <p:cNvSpPr/>
          <p:nvPr/>
        </p:nvSpPr>
        <p:spPr>
          <a:xfrm>
            <a:off x="3159225" y="1577600"/>
            <a:ext cx="2825400" cy="305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9"/>
          <p:cNvSpPr/>
          <p:nvPr/>
        </p:nvSpPr>
        <p:spPr>
          <a:xfrm>
            <a:off x="332175" y="1577600"/>
            <a:ext cx="2825400" cy="305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9"/>
          <p:cNvSpPr txBox="1">
            <a:spLocks noGrp="1"/>
          </p:cNvSpPr>
          <p:nvPr>
            <p:ph type="subTitle" idx="1"/>
          </p:nvPr>
        </p:nvSpPr>
        <p:spPr>
          <a:xfrm>
            <a:off x="33217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33" name="Google Shape;433;p59"/>
          <p:cNvSpPr txBox="1">
            <a:spLocks noGrp="1"/>
          </p:cNvSpPr>
          <p:nvPr>
            <p:ph type="subTitle" idx="2"/>
          </p:nvPr>
        </p:nvSpPr>
        <p:spPr>
          <a:xfrm>
            <a:off x="31592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34" name="Google Shape;434;p59"/>
          <p:cNvSpPr txBox="1">
            <a:spLocks noGrp="1"/>
          </p:cNvSpPr>
          <p:nvPr>
            <p:ph type="subTitle" idx="3"/>
          </p:nvPr>
        </p:nvSpPr>
        <p:spPr>
          <a:xfrm>
            <a:off x="5986425" y="1793075"/>
            <a:ext cx="1427400" cy="215700"/>
          </a:xfrm>
          <a:prstGeom prst="rect">
            <a:avLst/>
          </a:prstGeom>
          <a:solidFill>
            <a:schemeClr val="accent4"/>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a:endParaRPr/>
          </a:p>
        </p:txBody>
      </p:sp>
      <p:sp>
        <p:nvSpPr>
          <p:cNvPr id="435" name="Google Shape;435;p59"/>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36" name="Google Shape;436;p59"/>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37" name="Google Shape;437;p59"/>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38" name="Google Shape;438;p59"/>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39" name="Google Shape;439;p5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0" name="Google Shape;440;p5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3 Phases Yellow to Red">
  <p:cSld name="CUSTOM_6_1_1">
    <p:spTree>
      <p:nvGrpSpPr>
        <p:cNvPr id="1" name="Shape 441"/>
        <p:cNvGrpSpPr/>
        <p:nvPr/>
      </p:nvGrpSpPr>
      <p:grpSpPr>
        <a:xfrm>
          <a:off x="0" y="0"/>
          <a:ext cx="0" cy="0"/>
          <a:chOff x="0" y="0"/>
          <a:chExt cx="0" cy="0"/>
        </a:xfrm>
      </p:grpSpPr>
      <p:sp>
        <p:nvSpPr>
          <p:cNvPr id="442" name="Google Shape;442;p60"/>
          <p:cNvSpPr/>
          <p:nvPr/>
        </p:nvSpPr>
        <p:spPr>
          <a:xfrm>
            <a:off x="598642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60"/>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0"/>
          <p:cNvSpPr/>
          <p:nvPr/>
        </p:nvSpPr>
        <p:spPr>
          <a:xfrm>
            <a:off x="33217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0"/>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6" name="Google Shape;446;p60"/>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7" name="Google Shape;447;p60"/>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48" name="Google Shape;448;p60"/>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49" name="Google Shape;449;p60"/>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50" name="Google Shape;450;p60"/>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51" name="Google Shape;451;p60"/>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52" name="Google Shape;452;p6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3" name="Google Shape;453;p6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3 Phases Red to Yellow">
  <p:cSld name="CUSTOM_6_1_1_1">
    <p:spTree>
      <p:nvGrpSpPr>
        <p:cNvPr id="1" name="Shape 454"/>
        <p:cNvGrpSpPr/>
        <p:nvPr/>
      </p:nvGrpSpPr>
      <p:grpSpPr>
        <a:xfrm>
          <a:off x="0" y="0"/>
          <a:ext cx="0" cy="0"/>
          <a:chOff x="0" y="0"/>
          <a:chExt cx="0" cy="0"/>
        </a:xfrm>
      </p:grpSpPr>
      <p:sp>
        <p:nvSpPr>
          <p:cNvPr id="455" name="Google Shape;455;p61"/>
          <p:cNvSpPr/>
          <p:nvPr/>
        </p:nvSpPr>
        <p:spPr>
          <a:xfrm>
            <a:off x="5986425" y="1577600"/>
            <a:ext cx="2825400" cy="305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1"/>
          <p:cNvSpPr/>
          <p:nvPr/>
        </p:nvSpPr>
        <p:spPr>
          <a:xfrm>
            <a:off x="3159225" y="1577600"/>
            <a:ext cx="2825400" cy="305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1"/>
          <p:cNvSpPr/>
          <p:nvPr/>
        </p:nvSpPr>
        <p:spPr>
          <a:xfrm>
            <a:off x="332175" y="1577600"/>
            <a:ext cx="2825400" cy="305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1"/>
          <p:cNvSpPr txBox="1">
            <a:spLocks noGrp="1"/>
          </p:cNvSpPr>
          <p:nvPr>
            <p:ph type="subTitle" idx="1"/>
          </p:nvPr>
        </p:nvSpPr>
        <p:spPr>
          <a:xfrm>
            <a:off x="33217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59" name="Google Shape;459;p61"/>
          <p:cNvSpPr txBox="1">
            <a:spLocks noGrp="1"/>
          </p:cNvSpPr>
          <p:nvPr>
            <p:ph type="subTitle" idx="2"/>
          </p:nvPr>
        </p:nvSpPr>
        <p:spPr>
          <a:xfrm>
            <a:off x="31592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60" name="Google Shape;460;p61"/>
          <p:cNvSpPr txBox="1">
            <a:spLocks noGrp="1"/>
          </p:cNvSpPr>
          <p:nvPr>
            <p:ph type="subTitle" idx="3"/>
          </p:nvPr>
        </p:nvSpPr>
        <p:spPr>
          <a:xfrm>
            <a:off x="5986425" y="1793075"/>
            <a:ext cx="1427400" cy="215700"/>
          </a:xfrm>
          <a:prstGeom prst="rect">
            <a:avLst/>
          </a:prstGeom>
          <a:solidFill>
            <a:schemeClr val="dk1"/>
          </a:solidFill>
          <a:ln>
            <a:noFill/>
          </a:ln>
        </p:spPr>
        <p:txBody>
          <a:bodyPr spcFirstLastPara="1" wrap="square" lIns="0" tIns="0" rIns="0" bIns="0"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461" name="Google Shape;461;p61"/>
          <p:cNvSpPr txBox="1">
            <a:spLocks noGrp="1"/>
          </p:cNvSpPr>
          <p:nvPr>
            <p:ph type="body" idx="4"/>
          </p:nvPr>
        </p:nvSpPr>
        <p:spPr>
          <a:xfrm>
            <a:off x="332200"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62" name="Google Shape;462;p61"/>
          <p:cNvSpPr txBox="1">
            <a:spLocks noGrp="1"/>
          </p:cNvSpPr>
          <p:nvPr>
            <p:ph type="body" idx="5"/>
          </p:nvPr>
        </p:nvSpPr>
        <p:spPr>
          <a:xfrm>
            <a:off x="31592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63" name="Google Shape;463;p61"/>
          <p:cNvSpPr txBox="1">
            <a:spLocks noGrp="1"/>
          </p:cNvSpPr>
          <p:nvPr>
            <p:ph type="body" idx="6"/>
          </p:nvPr>
        </p:nvSpPr>
        <p:spPr>
          <a:xfrm>
            <a:off x="5986425" y="2187375"/>
            <a:ext cx="2646600" cy="21597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64" name="Google Shape;464;p61"/>
          <p:cNvSpPr txBox="1">
            <a:spLocks noGrp="1"/>
          </p:cNvSpPr>
          <p:nvPr>
            <p:ph type="subTitle" idx="7"/>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65" name="Google Shape;465;p6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6" name="Google Shape;466;p61"/>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LHS Title Black Box">
  <p:cSld name="CUSTOM_8">
    <p:spTree>
      <p:nvGrpSpPr>
        <p:cNvPr id="1" name="Shape 467"/>
        <p:cNvGrpSpPr/>
        <p:nvPr/>
      </p:nvGrpSpPr>
      <p:grpSpPr>
        <a:xfrm>
          <a:off x="0" y="0"/>
          <a:ext cx="0" cy="0"/>
          <a:chOff x="0" y="0"/>
          <a:chExt cx="0" cy="0"/>
        </a:xfrm>
      </p:grpSpPr>
      <p:sp>
        <p:nvSpPr>
          <p:cNvPr id="468" name="Google Shape;468;p62"/>
          <p:cNvSpPr/>
          <p:nvPr/>
        </p:nvSpPr>
        <p:spPr>
          <a:xfrm>
            <a:off x="0" y="628725"/>
            <a:ext cx="2617200" cy="3853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2"/>
          <p:cNvSpPr txBox="1">
            <a:spLocks noGrp="1"/>
          </p:cNvSpPr>
          <p:nvPr>
            <p:ph type="title"/>
          </p:nvPr>
        </p:nvSpPr>
        <p:spPr>
          <a:xfrm>
            <a:off x="237807" y="2051550"/>
            <a:ext cx="20811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solidFill>
                  <a:srgbClr val="FFFFFF"/>
                </a:solidFill>
                <a:latin typeface="Arial"/>
                <a:ea typeface="Arial"/>
                <a:cs typeface="Arial"/>
                <a:sym typeface="Arial"/>
              </a:defRPr>
            </a:lvl1pPr>
            <a:lvl2pPr lvl="1" algn="l">
              <a:lnSpc>
                <a:spcPct val="100000"/>
              </a:lnSpc>
              <a:spcBef>
                <a:spcPts val="0"/>
              </a:spcBef>
              <a:spcAft>
                <a:spcPts val="0"/>
              </a:spcAft>
              <a:buSzPts val="1100"/>
              <a:buNone/>
              <a:defRPr>
                <a:solidFill>
                  <a:srgbClr val="FFFFFF"/>
                </a:solidFill>
                <a:latin typeface="Arial"/>
                <a:ea typeface="Arial"/>
                <a:cs typeface="Arial"/>
                <a:sym typeface="Arial"/>
              </a:defRPr>
            </a:lvl2pPr>
            <a:lvl3pPr lvl="2" algn="l">
              <a:lnSpc>
                <a:spcPct val="100000"/>
              </a:lnSpc>
              <a:spcBef>
                <a:spcPts val="0"/>
              </a:spcBef>
              <a:spcAft>
                <a:spcPts val="0"/>
              </a:spcAft>
              <a:buSzPts val="1100"/>
              <a:buNone/>
              <a:defRPr>
                <a:solidFill>
                  <a:srgbClr val="FFFFFF"/>
                </a:solidFill>
                <a:latin typeface="Arial"/>
                <a:ea typeface="Arial"/>
                <a:cs typeface="Arial"/>
                <a:sym typeface="Arial"/>
              </a:defRPr>
            </a:lvl3pPr>
            <a:lvl4pPr lvl="3" algn="l">
              <a:lnSpc>
                <a:spcPct val="100000"/>
              </a:lnSpc>
              <a:spcBef>
                <a:spcPts val="0"/>
              </a:spcBef>
              <a:spcAft>
                <a:spcPts val="0"/>
              </a:spcAft>
              <a:buSzPts val="1100"/>
              <a:buNone/>
              <a:defRPr>
                <a:solidFill>
                  <a:srgbClr val="FFFFFF"/>
                </a:solidFill>
                <a:latin typeface="Arial"/>
                <a:ea typeface="Arial"/>
                <a:cs typeface="Arial"/>
                <a:sym typeface="Arial"/>
              </a:defRPr>
            </a:lvl4pPr>
            <a:lvl5pPr lvl="4" algn="l">
              <a:lnSpc>
                <a:spcPct val="100000"/>
              </a:lnSpc>
              <a:spcBef>
                <a:spcPts val="0"/>
              </a:spcBef>
              <a:spcAft>
                <a:spcPts val="0"/>
              </a:spcAft>
              <a:buSzPts val="1100"/>
              <a:buNone/>
              <a:defRPr>
                <a:solidFill>
                  <a:srgbClr val="FFFFFF"/>
                </a:solidFill>
                <a:latin typeface="Arial"/>
                <a:ea typeface="Arial"/>
                <a:cs typeface="Arial"/>
                <a:sym typeface="Arial"/>
              </a:defRPr>
            </a:lvl5pPr>
            <a:lvl6pPr lvl="5" algn="l">
              <a:lnSpc>
                <a:spcPct val="100000"/>
              </a:lnSpc>
              <a:spcBef>
                <a:spcPts val="0"/>
              </a:spcBef>
              <a:spcAft>
                <a:spcPts val="0"/>
              </a:spcAft>
              <a:buSzPts val="1100"/>
              <a:buNone/>
              <a:defRPr>
                <a:solidFill>
                  <a:srgbClr val="FFFFFF"/>
                </a:solidFill>
                <a:latin typeface="Arial"/>
                <a:ea typeface="Arial"/>
                <a:cs typeface="Arial"/>
                <a:sym typeface="Arial"/>
              </a:defRPr>
            </a:lvl6pPr>
            <a:lvl7pPr lvl="6" algn="l">
              <a:lnSpc>
                <a:spcPct val="100000"/>
              </a:lnSpc>
              <a:spcBef>
                <a:spcPts val="0"/>
              </a:spcBef>
              <a:spcAft>
                <a:spcPts val="0"/>
              </a:spcAft>
              <a:buSzPts val="1100"/>
              <a:buNone/>
              <a:defRPr>
                <a:solidFill>
                  <a:srgbClr val="FFFFFF"/>
                </a:solidFill>
                <a:latin typeface="Arial"/>
                <a:ea typeface="Arial"/>
                <a:cs typeface="Arial"/>
                <a:sym typeface="Arial"/>
              </a:defRPr>
            </a:lvl7pPr>
            <a:lvl8pPr lvl="7" algn="l">
              <a:lnSpc>
                <a:spcPct val="100000"/>
              </a:lnSpc>
              <a:spcBef>
                <a:spcPts val="0"/>
              </a:spcBef>
              <a:spcAft>
                <a:spcPts val="0"/>
              </a:spcAft>
              <a:buSzPts val="1100"/>
              <a:buNone/>
              <a:defRPr>
                <a:solidFill>
                  <a:srgbClr val="FFFFFF"/>
                </a:solidFill>
                <a:latin typeface="Arial"/>
                <a:ea typeface="Arial"/>
                <a:cs typeface="Arial"/>
                <a:sym typeface="Arial"/>
              </a:defRPr>
            </a:lvl8pPr>
            <a:lvl9pPr lvl="8" algn="l">
              <a:lnSpc>
                <a:spcPct val="100000"/>
              </a:lnSpc>
              <a:spcBef>
                <a:spcPts val="0"/>
              </a:spcBef>
              <a:spcAft>
                <a:spcPts val="0"/>
              </a:spcAft>
              <a:buSzPts val="1100"/>
              <a:buNone/>
              <a:defRPr>
                <a:solidFill>
                  <a:srgbClr val="FFFFFF"/>
                </a:solidFill>
                <a:latin typeface="Arial"/>
                <a:ea typeface="Arial"/>
                <a:cs typeface="Arial"/>
                <a:sym typeface="Arial"/>
              </a:defRPr>
            </a:lvl9pPr>
          </a:lstStyle>
          <a:p>
            <a:endParaRPr/>
          </a:p>
        </p:txBody>
      </p:sp>
      <p:sp>
        <p:nvSpPr>
          <p:cNvPr id="470" name="Google Shape;470;p62"/>
          <p:cNvSpPr txBox="1">
            <a:spLocks noGrp="1"/>
          </p:cNvSpPr>
          <p:nvPr>
            <p:ph type="body" idx="1"/>
          </p:nvPr>
        </p:nvSpPr>
        <p:spPr>
          <a:xfrm>
            <a:off x="3245650" y="628850"/>
            <a:ext cx="5566200" cy="38538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71" name="Google Shape;471;p62"/>
          <p:cNvSpPr txBox="1">
            <a:spLocks noGrp="1"/>
          </p:cNvSpPr>
          <p:nvPr>
            <p:ph type="subTitle" idx="2"/>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72" name="Google Shape;472;p62"/>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3 Ribbons">
  <p:cSld name="CUSTOM_15">
    <p:spTree>
      <p:nvGrpSpPr>
        <p:cNvPr id="1" name="Shape 473"/>
        <p:cNvGrpSpPr/>
        <p:nvPr/>
      </p:nvGrpSpPr>
      <p:grpSpPr>
        <a:xfrm>
          <a:off x="0" y="0"/>
          <a:ext cx="0" cy="0"/>
          <a:chOff x="0" y="0"/>
          <a:chExt cx="0" cy="0"/>
        </a:xfrm>
      </p:grpSpPr>
      <p:sp>
        <p:nvSpPr>
          <p:cNvPr id="474" name="Google Shape;474;p63"/>
          <p:cNvSpPr txBox="1">
            <a:spLocks noGrp="1"/>
          </p:cNvSpPr>
          <p:nvPr>
            <p:ph type="subTitle" idx="1"/>
          </p:nvPr>
        </p:nvSpPr>
        <p:spPr>
          <a:xfrm>
            <a:off x="0" y="321475"/>
            <a:ext cx="18870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75" name="Google Shape;475;p63"/>
          <p:cNvSpPr txBox="1">
            <a:spLocks noGrp="1"/>
          </p:cNvSpPr>
          <p:nvPr>
            <p:ph type="subTitle" idx="2"/>
          </p:nvPr>
        </p:nvSpPr>
        <p:spPr>
          <a:xfrm>
            <a:off x="584925" y="649425"/>
            <a:ext cx="29148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76" name="Google Shape;476;p63"/>
          <p:cNvSpPr txBox="1">
            <a:spLocks noGrp="1"/>
          </p:cNvSpPr>
          <p:nvPr>
            <p:ph type="subTitle" idx="3"/>
          </p:nvPr>
        </p:nvSpPr>
        <p:spPr>
          <a:xfrm>
            <a:off x="268300" y="988025"/>
            <a:ext cx="2626500" cy="435000"/>
          </a:xfrm>
          <a:prstGeom prst="rect">
            <a:avLst/>
          </a:prstGeom>
          <a:solidFill>
            <a:schemeClr val="dk1"/>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a:endParaRPr/>
          </a:p>
        </p:txBody>
      </p:sp>
      <p:sp>
        <p:nvSpPr>
          <p:cNvPr id="477" name="Google Shape;477;p63"/>
          <p:cNvSpPr txBox="1">
            <a:spLocks noGrp="1"/>
          </p:cNvSpPr>
          <p:nvPr>
            <p:ph type="body" idx="4"/>
          </p:nvPr>
        </p:nvSpPr>
        <p:spPr>
          <a:xfrm>
            <a:off x="332200" y="1577600"/>
            <a:ext cx="8479500" cy="30516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78" name="Google Shape;478;p63"/>
          <p:cNvSpPr txBox="1">
            <a:spLocks noGrp="1"/>
          </p:cNvSpPr>
          <p:nvPr>
            <p:ph type="subTitle" idx="5"/>
          </p:nvPr>
        </p:nvSpPr>
        <p:spPr>
          <a:xfrm>
            <a:off x="1322775" y="4739025"/>
            <a:ext cx="60012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
        <p:nvSpPr>
          <p:cNvPr id="479" name="Google Shape;479;p63"/>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Panda 1">
  <p:cSld name="CUSTOM_16">
    <p:spTree>
      <p:nvGrpSpPr>
        <p:cNvPr id="1" name="Shape 480"/>
        <p:cNvGrpSpPr/>
        <p:nvPr/>
      </p:nvGrpSpPr>
      <p:grpSpPr>
        <a:xfrm>
          <a:off x="0" y="0"/>
          <a:ext cx="0" cy="0"/>
          <a:chOff x="0" y="0"/>
          <a:chExt cx="0" cy="0"/>
        </a:xfrm>
      </p:grpSpPr>
      <p:sp>
        <p:nvSpPr>
          <p:cNvPr id="481" name="Google Shape;481;p64"/>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4"/>
          <p:cNvSpPr/>
          <p:nvPr/>
        </p:nvSpPr>
        <p:spPr>
          <a:xfrm>
            <a:off x="0" y="469425"/>
            <a:ext cx="2825100" cy="846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4"/>
          <p:cNvSpPr txBox="1">
            <a:spLocks noGrp="1"/>
          </p:cNvSpPr>
          <p:nvPr>
            <p:ph type="title"/>
          </p:nvPr>
        </p:nvSpPr>
        <p:spPr>
          <a:xfrm>
            <a:off x="498850" y="469275"/>
            <a:ext cx="2298600" cy="846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400">
                <a:solidFill>
                  <a:srgbClr val="FFFFFF"/>
                </a:solidFil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484" name="Google Shape;484;p64"/>
          <p:cNvSpPr txBox="1">
            <a:spLocks noGrp="1"/>
          </p:cNvSpPr>
          <p:nvPr>
            <p:ph type="body" idx="1"/>
          </p:nvPr>
        </p:nvSpPr>
        <p:spPr>
          <a:xfrm>
            <a:off x="332200" y="1577600"/>
            <a:ext cx="4105500" cy="3051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485" name="Google Shape;485;p64"/>
          <p:cNvSpPr txBox="1">
            <a:spLocks noGrp="1"/>
          </p:cNvSpPr>
          <p:nvPr>
            <p:ph type="body" idx="2"/>
          </p:nvPr>
        </p:nvSpPr>
        <p:spPr>
          <a:xfrm>
            <a:off x="4706550" y="321475"/>
            <a:ext cx="4105500" cy="43074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a:lvl1pPr>
            <a:lvl2pPr marL="914400" lvl="1" indent="-292100" algn="l">
              <a:lnSpc>
                <a:spcPct val="100000"/>
              </a:lnSpc>
              <a:spcBef>
                <a:spcPts val="500"/>
              </a:spcBef>
              <a:spcAft>
                <a:spcPts val="0"/>
              </a:spcAft>
              <a:buSzPts val="1000"/>
              <a:buChar char="–"/>
              <a:defRPr sz="1000"/>
            </a:lvl2pPr>
            <a:lvl3pPr marL="1371600" lvl="2" indent="-292100" algn="l">
              <a:lnSpc>
                <a:spcPct val="100000"/>
              </a:lnSpc>
              <a:spcBef>
                <a:spcPts val="500"/>
              </a:spcBef>
              <a:spcAft>
                <a:spcPts val="0"/>
              </a:spcAft>
              <a:buSzPts val="1000"/>
              <a:buChar char="•"/>
              <a:defRPr sz="1000"/>
            </a:lvl3pPr>
            <a:lvl4pPr marL="1828800" lvl="3" indent="-292100" algn="l">
              <a:lnSpc>
                <a:spcPct val="100000"/>
              </a:lnSpc>
              <a:spcBef>
                <a:spcPts val="500"/>
              </a:spcBef>
              <a:spcAft>
                <a:spcPts val="0"/>
              </a:spcAft>
              <a:buSzPts val="1000"/>
              <a:buChar char="–"/>
              <a:defRPr sz="1000"/>
            </a:lvl4pPr>
            <a:lvl5pPr marL="2286000" lvl="4" indent="-292100" algn="l">
              <a:lnSpc>
                <a:spcPct val="100000"/>
              </a:lnSpc>
              <a:spcBef>
                <a:spcPts val="500"/>
              </a:spcBef>
              <a:spcAft>
                <a:spcPts val="0"/>
              </a:spcAft>
              <a:buSzPts val="1000"/>
              <a:buChar char="•"/>
              <a:defRPr sz="1000"/>
            </a:lvl5pPr>
            <a:lvl6pPr marL="2743200" lvl="5" indent="-292100" algn="l">
              <a:lnSpc>
                <a:spcPct val="100000"/>
              </a:lnSpc>
              <a:spcBef>
                <a:spcPts val="500"/>
              </a:spcBef>
              <a:spcAft>
                <a:spcPts val="0"/>
              </a:spcAft>
              <a:buSzPts val="1000"/>
              <a:buChar char="–"/>
              <a:defRPr sz="1000"/>
            </a:lvl6pPr>
            <a:lvl7pPr marL="3200400" lvl="6" indent="-292100" algn="l">
              <a:lnSpc>
                <a:spcPct val="100000"/>
              </a:lnSpc>
              <a:spcBef>
                <a:spcPts val="500"/>
              </a:spcBef>
              <a:spcAft>
                <a:spcPts val="0"/>
              </a:spcAft>
              <a:buSzPts val="1000"/>
              <a:buChar char="•"/>
              <a:defRPr sz="1000"/>
            </a:lvl7pPr>
            <a:lvl8pPr marL="3657600" lvl="7" indent="-292100" algn="l">
              <a:lnSpc>
                <a:spcPct val="100000"/>
              </a:lnSpc>
              <a:spcBef>
                <a:spcPts val="500"/>
              </a:spcBef>
              <a:spcAft>
                <a:spcPts val="0"/>
              </a:spcAft>
              <a:buSzPts val="1000"/>
              <a:buChar char="–"/>
              <a:defRPr sz="1000"/>
            </a:lvl8pPr>
            <a:lvl9pPr marL="4114800" lvl="8" indent="-292100" algn="l">
              <a:lnSpc>
                <a:spcPct val="100000"/>
              </a:lnSpc>
              <a:spcBef>
                <a:spcPts val="500"/>
              </a:spcBef>
              <a:spcAft>
                <a:spcPts val="500"/>
              </a:spcAft>
              <a:buSzPts val="1000"/>
              <a:buChar char="•"/>
              <a:defRPr sz="1000"/>
            </a:lvl9pPr>
          </a:lstStyle>
          <a:p>
            <a:endParaRPr/>
          </a:p>
        </p:txBody>
      </p:sp>
      <p:sp>
        <p:nvSpPr>
          <p:cNvPr id="486" name="Google Shape;486;p64"/>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PwC CM(O) Advisory</a:t>
            </a:r>
            <a:endParaRPr sz="1100" b="0" i="0" u="none" strike="noStrike" cap="none">
              <a:solidFill>
                <a:srgbClr val="FFFFFF"/>
              </a:solidFill>
              <a:latin typeface="Arial"/>
              <a:ea typeface="Arial"/>
              <a:cs typeface="Arial"/>
              <a:sym typeface="Arial"/>
            </a:endParaRPr>
          </a:p>
        </p:txBody>
      </p:sp>
      <p:sp>
        <p:nvSpPr>
          <p:cNvPr id="487" name="Google Shape;487;p64"/>
          <p:cNvSpPr txBox="1">
            <a:spLocks noGrp="1"/>
          </p:cNvSpPr>
          <p:nvPr>
            <p:ph type="subTitle" idx="3"/>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solidFill>
                  <a:srgbClr val="FFFFFF"/>
                </a:solidFill>
              </a:defRPr>
            </a:lvl1pPr>
            <a:lvl2pPr lvl="1" algn="l">
              <a:lnSpc>
                <a:spcPct val="100000"/>
              </a:lnSpc>
              <a:spcBef>
                <a:spcPts val="0"/>
              </a:spcBef>
              <a:spcAft>
                <a:spcPts val="0"/>
              </a:spcAft>
              <a:buSzPts val="1200"/>
              <a:buNone/>
              <a:defRPr sz="750">
                <a:solidFill>
                  <a:srgbClr val="FFFFFF"/>
                </a:solidFill>
              </a:defRPr>
            </a:lvl2pPr>
            <a:lvl3pPr lvl="2" algn="l">
              <a:lnSpc>
                <a:spcPct val="100000"/>
              </a:lnSpc>
              <a:spcBef>
                <a:spcPts val="0"/>
              </a:spcBef>
              <a:spcAft>
                <a:spcPts val="0"/>
              </a:spcAft>
              <a:buSzPts val="1200"/>
              <a:buNone/>
              <a:defRPr sz="750">
                <a:solidFill>
                  <a:srgbClr val="FFFFFF"/>
                </a:solidFill>
              </a:defRPr>
            </a:lvl3pPr>
            <a:lvl4pPr lvl="3" algn="l">
              <a:lnSpc>
                <a:spcPct val="100000"/>
              </a:lnSpc>
              <a:spcBef>
                <a:spcPts val="0"/>
              </a:spcBef>
              <a:spcAft>
                <a:spcPts val="0"/>
              </a:spcAft>
              <a:buSzPts val="1200"/>
              <a:buNone/>
              <a:defRPr sz="750">
                <a:solidFill>
                  <a:srgbClr val="FFFFFF"/>
                </a:solidFill>
              </a:defRPr>
            </a:lvl4pPr>
            <a:lvl5pPr lvl="4" algn="l">
              <a:lnSpc>
                <a:spcPct val="100000"/>
              </a:lnSpc>
              <a:spcBef>
                <a:spcPts val="0"/>
              </a:spcBef>
              <a:spcAft>
                <a:spcPts val="0"/>
              </a:spcAft>
              <a:buSzPts val="1200"/>
              <a:buNone/>
              <a:defRPr sz="750">
                <a:solidFill>
                  <a:srgbClr val="FFFFFF"/>
                </a:solidFill>
              </a:defRPr>
            </a:lvl5pPr>
            <a:lvl6pPr lvl="5" algn="l">
              <a:lnSpc>
                <a:spcPct val="100000"/>
              </a:lnSpc>
              <a:spcBef>
                <a:spcPts val="0"/>
              </a:spcBef>
              <a:spcAft>
                <a:spcPts val="0"/>
              </a:spcAft>
              <a:buSzPts val="1200"/>
              <a:buNone/>
              <a:defRPr sz="750">
                <a:solidFill>
                  <a:srgbClr val="FFFFFF"/>
                </a:solidFill>
              </a:defRPr>
            </a:lvl6pPr>
            <a:lvl7pPr lvl="6" algn="l">
              <a:lnSpc>
                <a:spcPct val="100000"/>
              </a:lnSpc>
              <a:spcBef>
                <a:spcPts val="0"/>
              </a:spcBef>
              <a:spcAft>
                <a:spcPts val="0"/>
              </a:spcAft>
              <a:buSzPts val="1200"/>
              <a:buNone/>
              <a:defRPr sz="750">
                <a:solidFill>
                  <a:srgbClr val="FFFFFF"/>
                </a:solidFill>
              </a:defRPr>
            </a:lvl7pPr>
            <a:lvl8pPr lvl="7" algn="l">
              <a:lnSpc>
                <a:spcPct val="100000"/>
              </a:lnSpc>
              <a:spcBef>
                <a:spcPts val="0"/>
              </a:spcBef>
              <a:spcAft>
                <a:spcPts val="0"/>
              </a:spcAft>
              <a:buSzPts val="1200"/>
              <a:buNone/>
              <a:defRPr sz="750">
                <a:solidFill>
                  <a:srgbClr val="FFFFFF"/>
                </a:solidFill>
              </a:defRPr>
            </a:lvl8pPr>
            <a:lvl9pPr lvl="8" algn="l">
              <a:lnSpc>
                <a:spcPct val="100000"/>
              </a:lnSpc>
              <a:spcBef>
                <a:spcPts val="0"/>
              </a:spcBef>
              <a:spcAft>
                <a:spcPts val="0"/>
              </a:spcAft>
              <a:buSzPts val="1200"/>
              <a:buNone/>
              <a:defRPr sz="750">
                <a:solidFill>
                  <a:srgbClr val="FFFFFF"/>
                </a:solidFill>
              </a:defRPr>
            </a:lvl9pPr>
          </a:lstStyle>
          <a:p>
            <a:endParaRPr/>
          </a:p>
        </p:txBody>
      </p:sp>
      <p:sp>
        <p:nvSpPr>
          <p:cNvPr id="488" name="Google Shape;488;p64"/>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Panda 2">
  <p:cSld name="CUSTOM_16_1">
    <p:spTree>
      <p:nvGrpSpPr>
        <p:cNvPr id="1" name="Shape 489"/>
        <p:cNvGrpSpPr/>
        <p:nvPr/>
      </p:nvGrpSpPr>
      <p:grpSpPr>
        <a:xfrm>
          <a:off x="0" y="0"/>
          <a:ext cx="0" cy="0"/>
          <a:chOff x="0" y="0"/>
          <a:chExt cx="0" cy="0"/>
        </a:xfrm>
      </p:grpSpPr>
      <p:sp>
        <p:nvSpPr>
          <p:cNvPr id="490" name="Google Shape;490;p65"/>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5"/>
          <p:cNvSpPr txBox="1">
            <a:spLocks noGrp="1"/>
          </p:cNvSpPr>
          <p:nvPr>
            <p:ph type="title"/>
          </p:nvPr>
        </p:nvSpPr>
        <p:spPr>
          <a:xfrm>
            <a:off x="332200" y="579750"/>
            <a:ext cx="2913600" cy="78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2" name="Google Shape;492;p65"/>
          <p:cNvSpPr txBox="1">
            <a:spLocks noGrp="1"/>
          </p:cNvSpPr>
          <p:nvPr>
            <p:ph type="title" idx="2"/>
          </p:nvPr>
        </p:nvSpPr>
        <p:spPr>
          <a:xfrm>
            <a:off x="332200" y="321475"/>
            <a:ext cx="2913600" cy="2583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chemeClr val="accent4"/>
                </a:solidFill>
              </a:defRPr>
            </a:lvl1pPr>
            <a:lvl2pPr lvl="1" algn="l">
              <a:lnSpc>
                <a:spcPct val="100000"/>
              </a:lnSpc>
              <a:spcBef>
                <a:spcPts val="0"/>
              </a:spcBef>
              <a:spcAft>
                <a:spcPts val="0"/>
              </a:spcAft>
              <a:buSzPts val="1100"/>
              <a:buNone/>
              <a:defRPr sz="1200">
                <a:solidFill>
                  <a:schemeClr val="accent3"/>
                </a:solidFill>
              </a:defRPr>
            </a:lvl2pPr>
            <a:lvl3pPr lvl="2" algn="l">
              <a:lnSpc>
                <a:spcPct val="100000"/>
              </a:lnSpc>
              <a:spcBef>
                <a:spcPts val="0"/>
              </a:spcBef>
              <a:spcAft>
                <a:spcPts val="0"/>
              </a:spcAft>
              <a:buSzPts val="1100"/>
              <a:buNone/>
              <a:defRPr sz="1200">
                <a:solidFill>
                  <a:schemeClr val="accent3"/>
                </a:solidFill>
              </a:defRPr>
            </a:lvl3pPr>
            <a:lvl4pPr lvl="3" algn="l">
              <a:lnSpc>
                <a:spcPct val="100000"/>
              </a:lnSpc>
              <a:spcBef>
                <a:spcPts val="0"/>
              </a:spcBef>
              <a:spcAft>
                <a:spcPts val="0"/>
              </a:spcAft>
              <a:buSzPts val="1100"/>
              <a:buNone/>
              <a:defRPr sz="1200">
                <a:solidFill>
                  <a:schemeClr val="accent3"/>
                </a:solidFill>
              </a:defRPr>
            </a:lvl4pPr>
            <a:lvl5pPr lvl="4" algn="l">
              <a:lnSpc>
                <a:spcPct val="100000"/>
              </a:lnSpc>
              <a:spcBef>
                <a:spcPts val="0"/>
              </a:spcBef>
              <a:spcAft>
                <a:spcPts val="0"/>
              </a:spcAft>
              <a:buSzPts val="1100"/>
              <a:buNone/>
              <a:defRPr sz="1200">
                <a:solidFill>
                  <a:schemeClr val="accent3"/>
                </a:solidFill>
              </a:defRPr>
            </a:lvl5pPr>
            <a:lvl6pPr lvl="5" algn="l">
              <a:lnSpc>
                <a:spcPct val="100000"/>
              </a:lnSpc>
              <a:spcBef>
                <a:spcPts val="0"/>
              </a:spcBef>
              <a:spcAft>
                <a:spcPts val="0"/>
              </a:spcAft>
              <a:buSzPts val="1100"/>
              <a:buNone/>
              <a:defRPr sz="1200">
                <a:solidFill>
                  <a:schemeClr val="accent3"/>
                </a:solidFill>
              </a:defRPr>
            </a:lvl6pPr>
            <a:lvl7pPr lvl="6" algn="l">
              <a:lnSpc>
                <a:spcPct val="100000"/>
              </a:lnSpc>
              <a:spcBef>
                <a:spcPts val="0"/>
              </a:spcBef>
              <a:spcAft>
                <a:spcPts val="0"/>
              </a:spcAft>
              <a:buSzPts val="1100"/>
              <a:buNone/>
              <a:defRPr sz="1200">
                <a:solidFill>
                  <a:schemeClr val="accent3"/>
                </a:solidFill>
              </a:defRPr>
            </a:lvl7pPr>
            <a:lvl8pPr lvl="7" algn="l">
              <a:lnSpc>
                <a:spcPct val="100000"/>
              </a:lnSpc>
              <a:spcBef>
                <a:spcPts val="0"/>
              </a:spcBef>
              <a:spcAft>
                <a:spcPts val="0"/>
              </a:spcAft>
              <a:buSzPts val="1100"/>
              <a:buNone/>
              <a:defRPr sz="1200">
                <a:solidFill>
                  <a:schemeClr val="accent3"/>
                </a:solidFill>
              </a:defRPr>
            </a:lvl8pPr>
            <a:lvl9pPr lvl="8" algn="l">
              <a:lnSpc>
                <a:spcPct val="100000"/>
              </a:lnSpc>
              <a:spcBef>
                <a:spcPts val="0"/>
              </a:spcBef>
              <a:spcAft>
                <a:spcPts val="0"/>
              </a:spcAft>
              <a:buSzPts val="1100"/>
              <a:buNone/>
              <a:defRPr sz="1200">
                <a:solidFill>
                  <a:schemeClr val="accent3"/>
                </a:solidFill>
              </a:defRPr>
            </a:lvl9pPr>
          </a:lstStyle>
          <a:p>
            <a:endParaRPr/>
          </a:p>
        </p:txBody>
      </p:sp>
      <p:sp>
        <p:nvSpPr>
          <p:cNvPr id="493" name="Google Shape;493;p65"/>
          <p:cNvSpPr txBox="1">
            <a:spLocks noGrp="1"/>
          </p:cNvSpPr>
          <p:nvPr>
            <p:ph type="title" idx="3"/>
          </p:nvPr>
        </p:nvSpPr>
        <p:spPr>
          <a:xfrm>
            <a:off x="33220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lvl1pPr>
            <a:lvl2pPr lvl="1" algn="l">
              <a:lnSpc>
                <a:spcPct val="100000"/>
              </a:lnSpc>
              <a:spcBef>
                <a:spcPts val="0"/>
              </a:spcBef>
              <a:spcAft>
                <a:spcPts val="0"/>
              </a:spcAft>
              <a:buSzPts val="1100"/>
              <a:buNone/>
              <a:defRPr sz="1200"/>
            </a:lvl2pPr>
            <a:lvl3pPr lvl="2" algn="l">
              <a:lnSpc>
                <a:spcPct val="100000"/>
              </a:lnSpc>
              <a:spcBef>
                <a:spcPts val="0"/>
              </a:spcBef>
              <a:spcAft>
                <a:spcPts val="0"/>
              </a:spcAft>
              <a:buSzPts val="1100"/>
              <a:buNone/>
              <a:defRPr sz="1200"/>
            </a:lvl3pPr>
            <a:lvl4pPr lvl="3" algn="l">
              <a:lnSpc>
                <a:spcPct val="100000"/>
              </a:lnSpc>
              <a:spcBef>
                <a:spcPts val="0"/>
              </a:spcBef>
              <a:spcAft>
                <a:spcPts val="0"/>
              </a:spcAft>
              <a:buSzPts val="1100"/>
              <a:buNone/>
              <a:defRPr sz="1200"/>
            </a:lvl4pPr>
            <a:lvl5pPr lvl="4" algn="l">
              <a:lnSpc>
                <a:spcPct val="100000"/>
              </a:lnSpc>
              <a:spcBef>
                <a:spcPts val="0"/>
              </a:spcBef>
              <a:spcAft>
                <a:spcPts val="0"/>
              </a:spcAft>
              <a:buSzPts val="1100"/>
              <a:buNone/>
              <a:defRPr sz="1200"/>
            </a:lvl5pPr>
            <a:lvl6pPr lvl="5" algn="l">
              <a:lnSpc>
                <a:spcPct val="100000"/>
              </a:lnSpc>
              <a:spcBef>
                <a:spcPts val="0"/>
              </a:spcBef>
              <a:spcAft>
                <a:spcPts val="0"/>
              </a:spcAft>
              <a:buSzPts val="11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100"/>
              <a:buNone/>
              <a:defRPr sz="1200"/>
            </a:lvl9pPr>
          </a:lstStyle>
          <a:p>
            <a:endParaRPr/>
          </a:p>
        </p:txBody>
      </p:sp>
      <p:sp>
        <p:nvSpPr>
          <p:cNvPr id="494" name="Google Shape;494;p65"/>
          <p:cNvSpPr txBox="1">
            <a:spLocks noGrp="1"/>
          </p:cNvSpPr>
          <p:nvPr>
            <p:ph type="title" idx="4"/>
          </p:nvPr>
        </p:nvSpPr>
        <p:spPr>
          <a:xfrm>
            <a:off x="4706550" y="1577600"/>
            <a:ext cx="4105200" cy="3051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sz="1200">
                <a:solidFill>
                  <a:srgbClr val="FFFFFF"/>
                </a:solidFil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495" name="Google Shape;495;p65"/>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Arial"/>
                <a:ea typeface="Arial"/>
                <a:cs typeface="Arial"/>
                <a:sym typeface="Arial"/>
              </a:rPr>
              <a:t> </a:t>
            </a:r>
            <a:fld id="{00000000-1234-1234-1234-123412341234}" type="slidenum">
              <a:rPr lang="en" sz="600" b="0" i="0" u="none" strike="noStrike" cap="none">
                <a:solidFill>
                  <a:srgbClr val="FFFFFF"/>
                </a:solidFill>
                <a:latin typeface="Arial"/>
                <a:ea typeface="Arial"/>
                <a:cs typeface="Arial"/>
                <a:sym typeface="Arial"/>
              </a:rPr>
              <a:t>‹#›</a:t>
            </a:fld>
            <a:r>
              <a:rPr lang="en" sz="600" b="0" i="0" u="none" strike="noStrike" cap="none">
                <a:solidFill>
                  <a:srgbClr val="FFFFFF"/>
                </a:solidFill>
                <a:latin typeface="Arial"/>
                <a:ea typeface="Arial"/>
                <a:cs typeface="Arial"/>
                <a:sym typeface="Arial"/>
              </a:rPr>
              <a:t> </a:t>
            </a:r>
            <a:endParaRPr sz="600" b="0" i="0" u="none" strike="noStrike" cap="none">
              <a:solidFill>
                <a:srgbClr val="FFFFFF"/>
              </a:solidFill>
              <a:latin typeface="Arial"/>
              <a:ea typeface="Arial"/>
              <a:cs typeface="Arial"/>
              <a:sym typeface="Arial"/>
            </a:endParaRPr>
          </a:p>
        </p:txBody>
      </p:sp>
      <p:sp>
        <p:nvSpPr>
          <p:cNvPr id="496" name="Google Shape;496;p65"/>
          <p:cNvSpPr txBox="1">
            <a:spLocks noGrp="1"/>
          </p:cNvSpPr>
          <p:nvPr>
            <p:ph type="subTitle" idx="1"/>
          </p:nvPr>
        </p:nvSpPr>
        <p:spPr>
          <a:xfrm>
            <a:off x="1322775" y="4739025"/>
            <a:ext cx="3249300" cy="23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From-To 1">
  <p:cSld name="CUSTOM_17">
    <p:spTree>
      <p:nvGrpSpPr>
        <p:cNvPr id="1" name="Shape 497"/>
        <p:cNvGrpSpPr/>
        <p:nvPr/>
      </p:nvGrpSpPr>
      <p:grpSpPr>
        <a:xfrm>
          <a:off x="0" y="0"/>
          <a:ext cx="0" cy="0"/>
          <a:chOff x="0" y="0"/>
          <a:chExt cx="0" cy="0"/>
        </a:xfrm>
      </p:grpSpPr>
      <p:sp>
        <p:nvSpPr>
          <p:cNvPr id="498" name="Google Shape;498;p66"/>
          <p:cNvSpPr/>
          <p:nvPr/>
        </p:nvSpPr>
        <p:spPr>
          <a:xfrm>
            <a:off x="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Override with image 1</a:t>
            </a:r>
            <a:endParaRPr sz="1400" b="0" i="0" u="none" strike="noStrike" cap="none">
              <a:solidFill>
                <a:srgbClr val="B7B7B7"/>
              </a:solidFill>
              <a:latin typeface="Arial"/>
              <a:ea typeface="Arial"/>
              <a:cs typeface="Arial"/>
              <a:sym typeface="Arial"/>
            </a:endParaRPr>
          </a:p>
        </p:txBody>
      </p:sp>
      <p:sp>
        <p:nvSpPr>
          <p:cNvPr id="499" name="Google Shape;499;p66"/>
          <p:cNvSpPr/>
          <p:nvPr/>
        </p:nvSpPr>
        <p:spPr>
          <a:xfrm>
            <a:off x="4572000" y="-25"/>
            <a:ext cx="4572000" cy="5143500"/>
          </a:xfrm>
          <a:prstGeom prst="rect">
            <a:avLst/>
          </a:prstGeom>
          <a:solidFill>
            <a:srgbClr val="B7B7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Override with image 2</a:t>
            </a:r>
            <a:endParaRPr sz="1400" b="0" i="0" u="none" strike="noStrike" cap="none">
              <a:solidFill>
                <a:srgbClr val="FFFFFF"/>
              </a:solidFill>
              <a:latin typeface="Arial"/>
              <a:ea typeface="Arial"/>
              <a:cs typeface="Arial"/>
              <a:sym typeface="Arial"/>
            </a:endParaRPr>
          </a:p>
        </p:txBody>
      </p:sp>
      <p:sp>
        <p:nvSpPr>
          <p:cNvPr id="500" name="Google Shape;500;p66"/>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PwC CM(O) Advisory</a:t>
            </a:r>
            <a:endParaRPr sz="1100" b="0" i="0" u="none" strike="noStrike" cap="none">
              <a:solidFill>
                <a:srgbClr val="000000"/>
              </a:solidFill>
              <a:latin typeface="Arial"/>
              <a:ea typeface="Arial"/>
              <a:cs typeface="Arial"/>
              <a:sym typeface="Arial"/>
            </a:endParaRPr>
          </a:p>
        </p:txBody>
      </p:sp>
      <p:sp>
        <p:nvSpPr>
          <p:cNvPr id="501" name="Google Shape;501;p66"/>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
        <p:nvSpPr>
          <p:cNvPr id="502" name="Google Shape;502;p66"/>
          <p:cNvSpPr txBox="1">
            <a:spLocks noGrp="1"/>
          </p:cNvSpPr>
          <p:nvPr>
            <p:ph type="subTitle" idx="1"/>
          </p:nvPr>
        </p:nvSpPr>
        <p:spPr>
          <a:xfrm>
            <a:off x="0" y="321475"/>
            <a:ext cx="3245700" cy="384300"/>
          </a:xfrm>
          <a:prstGeom prst="rect">
            <a:avLst/>
          </a:prstGeom>
          <a:solidFill>
            <a:schemeClr val="accent4"/>
          </a:solidFill>
          <a:ln>
            <a:noFill/>
          </a:ln>
        </p:spPr>
        <p:txBody>
          <a:bodyPr spcFirstLastPara="1" wrap="square" lIns="182875" tIns="91425" rIns="9142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503" name="Google Shape;503;p66"/>
          <p:cNvSpPr txBox="1">
            <a:spLocks noGrp="1"/>
          </p:cNvSpPr>
          <p:nvPr>
            <p:ph type="subTitle" idx="2"/>
          </p:nvPr>
        </p:nvSpPr>
        <p:spPr>
          <a:xfrm>
            <a:off x="332200" y="672075"/>
            <a:ext cx="3854100" cy="384300"/>
          </a:xfrm>
          <a:prstGeom prst="rect">
            <a:avLst/>
          </a:prstGeom>
          <a:solidFill>
            <a:schemeClr val="accent4"/>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400" b="1">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400" b="1">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400" b="1">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400" b="1">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400" b="1">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400" b="1">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400" b="1">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400" b="1">
                <a:solidFill>
                  <a:srgbClr val="FFFFFF"/>
                </a:solidFill>
                <a:latin typeface="Georgia"/>
                <a:ea typeface="Georgia"/>
                <a:cs typeface="Georgia"/>
                <a:sym typeface="Georgia"/>
              </a:defRPr>
            </a:lvl9pPr>
          </a:lstStyle>
          <a:p>
            <a:endParaRPr/>
          </a:p>
        </p:txBody>
      </p:sp>
      <p:sp>
        <p:nvSpPr>
          <p:cNvPr id="504" name="Google Shape;504;p66"/>
          <p:cNvSpPr txBox="1">
            <a:spLocks noGrp="1"/>
          </p:cNvSpPr>
          <p:nvPr>
            <p:ph type="body" idx="3"/>
          </p:nvPr>
        </p:nvSpPr>
        <p:spPr>
          <a:xfrm>
            <a:off x="734775"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
        <p:nvSpPr>
          <p:cNvPr id="505" name="Google Shape;505;p66"/>
          <p:cNvSpPr txBox="1">
            <a:spLocks noGrp="1"/>
          </p:cNvSpPr>
          <p:nvPr>
            <p:ph type="body" idx="4"/>
          </p:nvPr>
        </p:nvSpPr>
        <p:spPr>
          <a:xfrm>
            <a:off x="4706550" y="1587975"/>
            <a:ext cx="3702900" cy="1793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Clr>
                <a:srgbClr val="FFFFFF"/>
              </a:buClr>
              <a:buSzPts val="2400"/>
              <a:buChar char="•"/>
              <a:defRPr sz="2400">
                <a:solidFill>
                  <a:srgbClr val="FFFFFF"/>
                </a:solidFill>
              </a:defRPr>
            </a:lvl1pPr>
            <a:lvl2pPr marL="914400" lvl="1" indent="-381000" algn="l">
              <a:lnSpc>
                <a:spcPct val="100000"/>
              </a:lnSpc>
              <a:spcBef>
                <a:spcPts val="500"/>
              </a:spcBef>
              <a:spcAft>
                <a:spcPts val="0"/>
              </a:spcAft>
              <a:buClr>
                <a:srgbClr val="FFFFFF"/>
              </a:buClr>
              <a:buSzPts val="2400"/>
              <a:buChar char="–"/>
              <a:defRPr sz="2400">
                <a:solidFill>
                  <a:srgbClr val="FFFFFF"/>
                </a:solidFill>
              </a:defRPr>
            </a:lvl2pPr>
            <a:lvl3pPr marL="1371600" lvl="2" indent="-381000" algn="l">
              <a:lnSpc>
                <a:spcPct val="100000"/>
              </a:lnSpc>
              <a:spcBef>
                <a:spcPts val="500"/>
              </a:spcBef>
              <a:spcAft>
                <a:spcPts val="0"/>
              </a:spcAft>
              <a:buClr>
                <a:srgbClr val="FFFFFF"/>
              </a:buClr>
              <a:buSzPts val="2400"/>
              <a:buChar char="•"/>
              <a:defRPr sz="2400">
                <a:solidFill>
                  <a:srgbClr val="FFFFFF"/>
                </a:solidFill>
              </a:defRPr>
            </a:lvl3pPr>
            <a:lvl4pPr marL="1828800" lvl="3" indent="-381000" algn="l">
              <a:lnSpc>
                <a:spcPct val="100000"/>
              </a:lnSpc>
              <a:spcBef>
                <a:spcPts val="500"/>
              </a:spcBef>
              <a:spcAft>
                <a:spcPts val="0"/>
              </a:spcAft>
              <a:buClr>
                <a:srgbClr val="FFFFFF"/>
              </a:buClr>
              <a:buSzPts val="2400"/>
              <a:buChar char="–"/>
              <a:defRPr sz="2400">
                <a:solidFill>
                  <a:srgbClr val="FFFFFF"/>
                </a:solidFill>
              </a:defRPr>
            </a:lvl4pPr>
            <a:lvl5pPr marL="2286000" lvl="4" indent="-381000" algn="l">
              <a:lnSpc>
                <a:spcPct val="100000"/>
              </a:lnSpc>
              <a:spcBef>
                <a:spcPts val="500"/>
              </a:spcBef>
              <a:spcAft>
                <a:spcPts val="0"/>
              </a:spcAft>
              <a:buClr>
                <a:srgbClr val="FFFFFF"/>
              </a:buClr>
              <a:buSzPts val="2400"/>
              <a:buChar char="•"/>
              <a:defRPr sz="2400">
                <a:solidFill>
                  <a:srgbClr val="FFFFFF"/>
                </a:solidFill>
              </a:defRPr>
            </a:lvl5pPr>
            <a:lvl6pPr marL="2743200" lvl="5" indent="-381000" algn="l">
              <a:lnSpc>
                <a:spcPct val="100000"/>
              </a:lnSpc>
              <a:spcBef>
                <a:spcPts val="500"/>
              </a:spcBef>
              <a:spcAft>
                <a:spcPts val="0"/>
              </a:spcAft>
              <a:buClr>
                <a:srgbClr val="FFFFFF"/>
              </a:buClr>
              <a:buSzPts val="2400"/>
              <a:buChar char="–"/>
              <a:defRPr sz="2400">
                <a:solidFill>
                  <a:srgbClr val="FFFFFF"/>
                </a:solidFill>
              </a:defRPr>
            </a:lvl6pPr>
            <a:lvl7pPr marL="3200400" lvl="6" indent="-381000" algn="l">
              <a:lnSpc>
                <a:spcPct val="100000"/>
              </a:lnSpc>
              <a:spcBef>
                <a:spcPts val="500"/>
              </a:spcBef>
              <a:spcAft>
                <a:spcPts val="0"/>
              </a:spcAft>
              <a:buClr>
                <a:srgbClr val="FFFFFF"/>
              </a:buClr>
              <a:buSzPts val="2400"/>
              <a:buChar char="•"/>
              <a:defRPr sz="2400">
                <a:solidFill>
                  <a:srgbClr val="FFFFFF"/>
                </a:solidFill>
              </a:defRPr>
            </a:lvl7pPr>
            <a:lvl8pPr marL="3657600" lvl="7" indent="-381000" algn="l">
              <a:lnSpc>
                <a:spcPct val="100000"/>
              </a:lnSpc>
              <a:spcBef>
                <a:spcPts val="500"/>
              </a:spcBef>
              <a:spcAft>
                <a:spcPts val="0"/>
              </a:spcAft>
              <a:buClr>
                <a:srgbClr val="FFFFFF"/>
              </a:buClr>
              <a:buSzPts val="2400"/>
              <a:buChar char="–"/>
              <a:defRPr sz="2400">
                <a:solidFill>
                  <a:srgbClr val="FFFFFF"/>
                </a:solidFill>
              </a:defRPr>
            </a:lvl8pPr>
            <a:lvl9pPr marL="4114800" lvl="8" indent="-381000" algn="l">
              <a:lnSpc>
                <a:spcPct val="100000"/>
              </a:lnSpc>
              <a:spcBef>
                <a:spcPts val="500"/>
              </a:spcBef>
              <a:spcAft>
                <a:spcPts val="500"/>
              </a:spcAft>
              <a:buClr>
                <a:srgbClr val="FFFFFF"/>
              </a:buClr>
              <a:buSzPts val="2400"/>
              <a:buChar char="•"/>
              <a:defRPr sz="24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se Study 1">
  <p:cSld name="CUSTOM_19">
    <p:spTree>
      <p:nvGrpSpPr>
        <p:cNvPr id="1" name="Shape 506"/>
        <p:cNvGrpSpPr/>
        <p:nvPr/>
      </p:nvGrpSpPr>
      <p:grpSpPr>
        <a:xfrm>
          <a:off x="0" y="0"/>
          <a:ext cx="0" cy="0"/>
          <a:chOff x="0" y="0"/>
          <a:chExt cx="0" cy="0"/>
        </a:xfrm>
      </p:grpSpPr>
      <p:sp>
        <p:nvSpPr>
          <p:cNvPr id="507" name="Google Shape;507;p67"/>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7"/>
          <p:cNvSpPr/>
          <p:nvPr/>
        </p:nvSpPr>
        <p:spPr>
          <a:xfrm>
            <a:off x="6096000" y="0"/>
            <a:ext cx="304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Case study images here</a:t>
            </a:r>
            <a:endParaRPr sz="1200" b="0" i="0" u="none" strike="noStrike" cap="none">
              <a:solidFill>
                <a:srgbClr val="000000"/>
              </a:solidFill>
              <a:latin typeface="Arial"/>
              <a:ea typeface="Arial"/>
              <a:cs typeface="Arial"/>
              <a:sym typeface="Arial"/>
            </a:endParaRPr>
          </a:p>
        </p:txBody>
      </p:sp>
      <p:sp>
        <p:nvSpPr>
          <p:cNvPr id="509" name="Google Shape;509;p67"/>
          <p:cNvSpPr txBox="1">
            <a:spLocks noGrp="1"/>
          </p:cNvSpPr>
          <p:nvPr>
            <p:ph type="subTitle" idx="1"/>
          </p:nvPr>
        </p:nvSpPr>
        <p:spPr>
          <a:xfrm>
            <a:off x="161800" y="321475"/>
            <a:ext cx="18870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510" name="Google Shape;510;p67"/>
          <p:cNvSpPr txBox="1">
            <a:spLocks noGrp="1"/>
          </p:cNvSpPr>
          <p:nvPr>
            <p:ph type="subTitle" idx="2"/>
          </p:nvPr>
        </p:nvSpPr>
        <p:spPr>
          <a:xfrm>
            <a:off x="584925" y="594750"/>
            <a:ext cx="1990200" cy="362400"/>
          </a:xfrm>
          <a:prstGeom prst="rect">
            <a:avLst/>
          </a:prstGeom>
          <a:solidFill>
            <a:srgbClr val="FFFFFF"/>
          </a:solidFill>
          <a:ln>
            <a:noFill/>
          </a:ln>
        </p:spPr>
        <p:txBody>
          <a:bodyPr spcFirstLastPara="1" wrap="square" lIns="182875" tIns="91425" rIns="182875" bIns="91425" anchor="ctr" anchorCtr="0">
            <a:noAutofit/>
          </a:bodyPr>
          <a:lstStyle>
            <a:lvl1pPr lvl="0" algn="l">
              <a:lnSpc>
                <a:spcPct val="100000"/>
              </a:lnSpc>
              <a:spcBef>
                <a:spcPts val="0"/>
              </a:spcBef>
              <a:spcAft>
                <a:spcPts val="0"/>
              </a:spcAft>
              <a:buSzPts val="1200"/>
              <a:buNone/>
              <a:defRPr sz="1400" b="1">
                <a:latin typeface="Georgia"/>
                <a:ea typeface="Georgia"/>
                <a:cs typeface="Georgia"/>
                <a:sym typeface="Georgia"/>
              </a:defRPr>
            </a:lvl1pPr>
            <a:lvl2pPr lvl="1" algn="l">
              <a:lnSpc>
                <a:spcPct val="100000"/>
              </a:lnSpc>
              <a:spcBef>
                <a:spcPts val="0"/>
              </a:spcBef>
              <a:spcAft>
                <a:spcPts val="0"/>
              </a:spcAft>
              <a:buSzPts val="1200"/>
              <a:buNone/>
              <a:defRPr sz="1400" b="1">
                <a:latin typeface="Georgia"/>
                <a:ea typeface="Georgia"/>
                <a:cs typeface="Georgia"/>
                <a:sym typeface="Georgia"/>
              </a:defRPr>
            </a:lvl2pPr>
            <a:lvl3pPr lvl="2" algn="l">
              <a:lnSpc>
                <a:spcPct val="100000"/>
              </a:lnSpc>
              <a:spcBef>
                <a:spcPts val="0"/>
              </a:spcBef>
              <a:spcAft>
                <a:spcPts val="0"/>
              </a:spcAft>
              <a:buSzPts val="1200"/>
              <a:buNone/>
              <a:defRPr sz="1400" b="1">
                <a:latin typeface="Georgia"/>
                <a:ea typeface="Georgia"/>
                <a:cs typeface="Georgia"/>
                <a:sym typeface="Georgia"/>
              </a:defRPr>
            </a:lvl3pPr>
            <a:lvl4pPr lvl="3" algn="l">
              <a:lnSpc>
                <a:spcPct val="100000"/>
              </a:lnSpc>
              <a:spcBef>
                <a:spcPts val="0"/>
              </a:spcBef>
              <a:spcAft>
                <a:spcPts val="0"/>
              </a:spcAft>
              <a:buSzPts val="1200"/>
              <a:buNone/>
              <a:defRPr sz="1400" b="1">
                <a:latin typeface="Georgia"/>
                <a:ea typeface="Georgia"/>
                <a:cs typeface="Georgia"/>
                <a:sym typeface="Georgia"/>
              </a:defRPr>
            </a:lvl4pPr>
            <a:lvl5pPr lvl="4" algn="l">
              <a:lnSpc>
                <a:spcPct val="100000"/>
              </a:lnSpc>
              <a:spcBef>
                <a:spcPts val="0"/>
              </a:spcBef>
              <a:spcAft>
                <a:spcPts val="0"/>
              </a:spcAft>
              <a:buSzPts val="1200"/>
              <a:buNone/>
              <a:defRPr sz="1400" b="1">
                <a:latin typeface="Georgia"/>
                <a:ea typeface="Georgia"/>
                <a:cs typeface="Georgia"/>
                <a:sym typeface="Georgia"/>
              </a:defRPr>
            </a:lvl5pPr>
            <a:lvl6pPr lvl="5" algn="l">
              <a:lnSpc>
                <a:spcPct val="100000"/>
              </a:lnSpc>
              <a:spcBef>
                <a:spcPts val="0"/>
              </a:spcBef>
              <a:spcAft>
                <a:spcPts val="0"/>
              </a:spcAft>
              <a:buSzPts val="1200"/>
              <a:buNone/>
              <a:defRPr sz="1400" b="1">
                <a:latin typeface="Georgia"/>
                <a:ea typeface="Georgia"/>
                <a:cs typeface="Georgia"/>
                <a:sym typeface="Georgia"/>
              </a:defRPr>
            </a:lvl6pPr>
            <a:lvl7pPr lvl="6" algn="l">
              <a:lnSpc>
                <a:spcPct val="100000"/>
              </a:lnSpc>
              <a:spcBef>
                <a:spcPts val="0"/>
              </a:spcBef>
              <a:spcAft>
                <a:spcPts val="0"/>
              </a:spcAft>
              <a:buSzPts val="1200"/>
              <a:buNone/>
              <a:defRPr sz="1400" b="1">
                <a:latin typeface="Georgia"/>
                <a:ea typeface="Georgia"/>
                <a:cs typeface="Georgia"/>
                <a:sym typeface="Georgia"/>
              </a:defRPr>
            </a:lvl7pPr>
            <a:lvl8pPr lvl="7" algn="l">
              <a:lnSpc>
                <a:spcPct val="100000"/>
              </a:lnSpc>
              <a:spcBef>
                <a:spcPts val="0"/>
              </a:spcBef>
              <a:spcAft>
                <a:spcPts val="0"/>
              </a:spcAft>
              <a:buSzPts val="1200"/>
              <a:buNone/>
              <a:defRPr sz="1400" b="1">
                <a:latin typeface="Georgia"/>
                <a:ea typeface="Georgia"/>
                <a:cs typeface="Georgia"/>
                <a:sym typeface="Georgia"/>
              </a:defRPr>
            </a:lvl8pPr>
            <a:lvl9pPr lvl="8" algn="l">
              <a:lnSpc>
                <a:spcPct val="100000"/>
              </a:lnSpc>
              <a:spcBef>
                <a:spcPts val="0"/>
              </a:spcBef>
              <a:spcAft>
                <a:spcPts val="0"/>
              </a:spcAft>
              <a:buSzPts val="1200"/>
              <a:buNone/>
              <a:defRPr sz="1400" b="1">
                <a:latin typeface="Georgia"/>
                <a:ea typeface="Georgia"/>
                <a:cs typeface="Georgia"/>
                <a:sym typeface="Georgia"/>
              </a:defRPr>
            </a:lvl9pPr>
          </a:lstStyle>
          <a:p>
            <a:endParaRPr/>
          </a:p>
        </p:txBody>
      </p:sp>
      <p:sp>
        <p:nvSpPr>
          <p:cNvPr id="511" name="Google Shape;511;p67"/>
          <p:cNvSpPr txBox="1">
            <a:spLocks noGrp="1"/>
          </p:cNvSpPr>
          <p:nvPr>
            <p:ph type="subTitle" idx="3"/>
          </p:nvPr>
        </p:nvSpPr>
        <p:spPr>
          <a:xfrm>
            <a:off x="3245650" y="321475"/>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512" name="Google Shape;512;p67"/>
          <p:cNvSpPr txBox="1">
            <a:spLocks noGrp="1"/>
          </p:cNvSpPr>
          <p:nvPr>
            <p:ph type="subTitle" idx="4"/>
          </p:nvPr>
        </p:nvSpPr>
        <p:spPr>
          <a:xfrm>
            <a:off x="3246900" y="3333500"/>
            <a:ext cx="2650200" cy="2733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a:endParaRPr/>
          </a:p>
        </p:txBody>
      </p:sp>
      <p:sp>
        <p:nvSpPr>
          <p:cNvPr id="513" name="Google Shape;513;p67"/>
          <p:cNvSpPr txBox="1">
            <a:spLocks noGrp="1"/>
          </p:cNvSpPr>
          <p:nvPr>
            <p:ph type="body" idx="5"/>
          </p:nvPr>
        </p:nvSpPr>
        <p:spPr>
          <a:xfrm>
            <a:off x="3245750" y="594750"/>
            <a:ext cx="2650200" cy="25707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0"/>
              </a:spcBef>
              <a:spcAft>
                <a:spcPts val="0"/>
              </a:spcAft>
              <a:buSzPts val="800"/>
              <a:buChar char="•"/>
              <a:defRPr sz="800"/>
            </a:lvl1pPr>
            <a:lvl2pPr marL="914400" lvl="1" indent="-279400" algn="l">
              <a:lnSpc>
                <a:spcPct val="100000"/>
              </a:lnSpc>
              <a:spcBef>
                <a:spcPts val="500"/>
              </a:spcBef>
              <a:spcAft>
                <a:spcPts val="0"/>
              </a:spcAft>
              <a:buSzPts val="800"/>
              <a:buChar char="–"/>
              <a:defRPr sz="800"/>
            </a:lvl2pPr>
            <a:lvl3pPr marL="1371600" lvl="2" indent="-279400" algn="l">
              <a:lnSpc>
                <a:spcPct val="100000"/>
              </a:lnSpc>
              <a:spcBef>
                <a:spcPts val="500"/>
              </a:spcBef>
              <a:spcAft>
                <a:spcPts val="0"/>
              </a:spcAft>
              <a:buSzPts val="800"/>
              <a:buChar char="•"/>
              <a:defRPr sz="800"/>
            </a:lvl3pPr>
            <a:lvl4pPr marL="1828800" lvl="3" indent="-279400" algn="l">
              <a:lnSpc>
                <a:spcPct val="100000"/>
              </a:lnSpc>
              <a:spcBef>
                <a:spcPts val="500"/>
              </a:spcBef>
              <a:spcAft>
                <a:spcPts val="0"/>
              </a:spcAft>
              <a:buSzPts val="800"/>
              <a:buChar char="–"/>
              <a:defRPr sz="800"/>
            </a:lvl4pPr>
            <a:lvl5pPr marL="2286000" lvl="4" indent="-279400" algn="l">
              <a:lnSpc>
                <a:spcPct val="100000"/>
              </a:lnSpc>
              <a:spcBef>
                <a:spcPts val="500"/>
              </a:spcBef>
              <a:spcAft>
                <a:spcPts val="0"/>
              </a:spcAft>
              <a:buSzPts val="800"/>
              <a:buChar char="•"/>
              <a:defRPr sz="800"/>
            </a:lvl5pPr>
            <a:lvl6pPr marL="2743200" lvl="5" indent="-279400" algn="l">
              <a:lnSpc>
                <a:spcPct val="100000"/>
              </a:lnSpc>
              <a:spcBef>
                <a:spcPts val="500"/>
              </a:spcBef>
              <a:spcAft>
                <a:spcPts val="0"/>
              </a:spcAft>
              <a:buSzPts val="800"/>
              <a:buChar char="–"/>
              <a:defRPr sz="800"/>
            </a:lvl6pPr>
            <a:lvl7pPr marL="3200400" lvl="6" indent="-279400" algn="l">
              <a:lnSpc>
                <a:spcPct val="100000"/>
              </a:lnSpc>
              <a:spcBef>
                <a:spcPts val="500"/>
              </a:spcBef>
              <a:spcAft>
                <a:spcPts val="0"/>
              </a:spcAft>
              <a:buSzPts val="800"/>
              <a:buChar char="•"/>
              <a:defRPr sz="800"/>
            </a:lvl7pPr>
            <a:lvl8pPr marL="3657600" lvl="7" indent="-279400" algn="l">
              <a:lnSpc>
                <a:spcPct val="100000"/>
              </a:lnSpc>
              <a:spcBef>
                <a:spcPts val="500"/>
              </a:spcBef>
              <a:spcAft>
                <a:spcPts val="0"/>
              </a:spcAft>
              <a:buSzPts val="800"/>
              <a:buChar char="–"/>
              <a:defRPr sz="800"/>
            </a:lvl8pPr>
            <a:lvl9pPr marL="4114800" lvl="8" indent="-279400" algn="l">
              <a:lnSpc>
                <a:spcPct val="100000"/>
              </a:lnSpc>
              <a:spcBef>
                <a:spcPts val="500"/>
              </a:spcBef>
              <a:spcAft>
                <a:spcPts val="500"/>
              </a:spcAft>
              <a:buSzPts val="800"/>
              <a:buChar char="•"/>
              <a:defRPr sz="800"/>
            </a:lvl9pPr>
          </a:lstStyle>
          <a:p>
            <a:endParaRPr/>
          </a:p>
        </p:txBody>
      </p:sp>
      <p:sp>
        <p:nvSpPr>
          <p:cNvPr id="514" name="Google Shape;514;p67"/>
          <p:cNvSpPr txBox="1">
            <a:spLocks noGrp="1"/>
          </p:cNvSpPr>
          <p:nvPr>
            <p:ph type="body" idx="6"/>
          </p:nvPr>
        </p:nvSpPr>
        <p:spPr>
          <a:xfrm>
            <a:off x="3246950" y="3606800"/>
            <a:ext cx="2650200" cy="1365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SzPts val="1000"/>
              <a:buChar char="•"/>
              <a:defRPr sz="1000" b="1"/>
            </a:lvl1pPr>
            <a:lvl2pPr marL="914400" lvl="1" indent="-292100" algn="l">
              <a:lnSpc>
                <a:spcPct val="100000"/>
              </a:lnSpc>
              <a:spcBef>
                <a:spcPts val="500"/>
              </a:spcBef>
              <a:spcAft>
                <a:spcPts val="0"/>
              </a:spcAft>
              <a:buSzPts val="1000"/>
              <a:buChar char="–"/>
              <a:defRPr sz="1000" b="1"/>
            </a:lvl2pPr>
            <a:lvl3pPr marL="1371600" lvl="2" indent="-292100" algn="l">
              <a:lnSpc>
                <a:spcPct val="100000"/>
              </a:lnSpc>
              <a:spcBef>
                <a:spcPts val="500"/>
              </a:spcBef>
              <a:spcAft>
                <a:spcPts val="0"/>
              </a:spcAft>
              <a:buSzPts val="1000"/>
              <a:buChar char="•"/>
              <a:defRPr sz="1000" b="1"/>
            </a:lvl3pPr>
            <a:lvl4pPr marL="1828800" lvl="3" indent="-292100" algn="l">
              <a:lnSpc>
                <a:spcPct val="100000"/>
              </a:lnSpc>
              <a:spcBef>
                <a:spcPts val="500"/>
              </a:spcBef>
              <a:spcAft>
                <a:spcPts val="0"/>
              </a:spcAft>
              <a:buSzPts val="1000"/>
              <a:buChar char="–"/>
              <a:defRPr sz="1000" b="1"/>
            </a:lvl4pPr>
            <a:lvl5pPr marL="2286000" lvl="4" indent="-292100" algn="l">
              <a:lnSpc>
                <a:spcPct val="100000"/>
              </a:lnSpc>
              <a:spcBef>
                <a:spcPts val="500"/>
              </a:spcBef>
              <a:spcAft>
                <a:spcPts val="0"/>
              </a:spcAft>
              <a:buSzPts val="1000"/>
              <a:buChar char="•"/>
              <a:defRPr sz="1000" b="1"/>
            </a:lvl5pPr>
            <a:lvl6pPr marL="2743200" lvl="5" indent="-292100" algn="l">
              <a:lnSpc>
                <a:spcPct val="100000"/>
              </a:lnSpc>
              <a:spcBef>
                <a:spcPts val="500"/>
              </a:spcBef>
              <a:spcAft>
                <a:spcPts val="0"/>
              </a:spcAft>
              <a:buSzPts val="1000"/>
              <a:buChar char="–"/>
              <a:defRPr sz="1000" b="1"/>
            </a:lvl6pPr>
            <a:lvl7pPr marL="3200400" lvl="6" indent="-292100" algn="l">
              <a:lnSpc>
                <a:spcPct val="100000"/>
              </a:lnSpc>
              <a:spcBef>
                <a:spcPts val="500"/>
              </a:spcBef>
              <a:spcAft>
                <a:spcPts val="0"/>
              </a:spcAft>
              <a:buSzPts val="1000"/>
              <a:buChar char="•"/>
              <a:defRPr sz="1000" b="1"/>
            </a:lvl7pPr>
            <a:lvl8pPr marL="3657600" lvl="7" indent="-292100" algn="l">
              <a:lnSpc>
                <a:spcPct val="100000"/>
              </a:lnSpc>
              <a:spcBef>
                <a:spcPts val="500"/>
              </a:spcBef>
              <a:spcAft>
                <a:spcPts val="0"/>
              </a:spcAft>
              <a:buSzPts val="1000"/>
              <a:buChar char="–"/>
              <a:defRPr sz="1000" b="1"/>
            </a:lvl8pPr>
            <a:lvl9pPr marL="4114800" lvl="8" indent="-292100" algn="l">
              <a:lnSpc>
                <a:spcPct val="100000"/>
              </a:lnSpc>
              <a:spcBef>
                <a:spcPts val="500"/>
              </a:spcBef>
              <a:spcAft>
                <a:spcPts val="500"/>
              </a:spcAft>
              <a:buSzPts val="1000"/>
              <a:buChar char="•"/>
              <a:defRPr sz="1000" b="1"/>
            </a:lvl9pPr>
          </a:lstStyle>
          <a:p>
            <a:endParaRPr/>
          </a:p>
        </p:txBody>
      </p:sp>
      <p:sp>
        <p:nvSpPr>
          <p:cNvPr id="515" name="Google Shape;515;p67"/>
          <p:cNvSpPr txBox="1">
            <a:spLocks noGrp="1"/>
          </p:cNvSpPr>
          <p:nvPr>
            <p:ph type="title"/>
          </p:nvPr>
        </p:nvSpPr>
        <p:spPr>
          <a:xfrm>
            <a:off x="303350" y="1299600"/>
            <a:ext cx="2675700" cy="15990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600">
                <a:solidFill>
                  <a:srgbClr val="FFFFFF"/>
                </a:solidFill>
              </a:defRPr>
            </a:lvl1pPr>
            <a:lvl2pPr lvl="1" algn="l">
              <a:lnSpc>
                <a:spcPct val="100000"/>
              </a:lnSpc>
              <a:spcBef>
                <a:spcPts val="0"/>
              </a:spcBef>
              <a:spcAft>
                <a:spcPts val="0"/>
              </a:spcAft>
              <a:buSzPts val="1100"/>
              <a:buNone/>
              <a:defRPr sz="1600">
                <a:solidFill>
                  <a:srgbClr val="FFFFFF"/>
                </a:solidFill>
              </a:defRPr>
            </a:lvl2pPr>
            <a:lvl3pPr lvl="2" algn="l">
              <a:lnSpc>
                <a:spcPct val="100000"/>
              </a:lnSpc>
              <a:spcBef>
                <a:spcPts val="0"/>
              </a:spcBef>
              <a:spcAft>
                <a:spcPts val="0"/>
              </a:spcAft>
              <a:buSzPts val="1100"/>
              <a:buNone/>
              <a:defRPr sz="1600">
                <a:solidFill>
                  <a:srgbClr val="FFFFFF"/>
                </a:solidFill>
              </a:defRPr>
            </a:lvl3pPr>
            <a:lvl4pPr lvl="3" algn="l">
              <a:lnSpc>
                <a:spcPct val="100000"/>
              </a:lnSpc>
              <a:spcBef>
                <a:spcPts val="0"/>
              </a:spcBef>
              <a:spcAft>
                <a:spcPts val="0"/>
              </a:spcAft>
              <a:buSzPts val="1100"/>
              <a:buNone/>
              <a:defRPr sz="1600">
                <a:solidFill>
                  <a:srgbClr val="FFFFFF"/>
                </a:solidFill>
              </a:defRPr>
            </a:lvl4pPr>
            <a:lvl5pPr lvl="4" algn="l">
              <a:lnSpc>
                <a:spcPct val="100000"/>
              </a:lnSpc>
              <a:spcBef>
                <a:spcPts val="0"/>
              </a:spcBef>
              <a:spcAft>
                <a:spcPts val="0"/>
              </a:spcAft>
              <a:buSzPts val="1100"/>
              <a:buNone/>
              <a:defRPr sz="1600">
                <a:solidFill>
                  <a:srgbClr val="FFFFFF"/>
                </a:solidFill>
              </a:defRPr>
            </a:lvl5pPr>
            <a:lvl6pPr lvl="5" algn="l">
              <a:lnSpc>
                <a:spcPct val="100000"/>
              </a:lnSpc>
              <a:spcBef>
                <a:spcPts val="0"/>
              </a:spcBef>
              <a:spcAft>
                <a:spcPts val="0"/>
              </a:spcAft>
              <a:buSzPts val="1100"/>
              <a:buNone/>
              <a:defRPr sz="1600">
                <a:solidFill>
                  <a:srgbClr val="FFFFFF"/>
                </a:solidFill>
              </a:defRPr>
            </a:lvl6pPr>
            <a:lvl7pPr lvl="6" algn="l">
              <a:lnSpc>
                <a:spcPct val="100000"/>
              </a:lnSpc>
              <a:spcBef>
                <a:spcPts val="0"/>
              </a:spcBef>
              <a:spcAft>
                <a:spcPts val="0"/>
              </a:spcAft>
              <a:buSzPts val="1100"/>
              <a:buNone/>
              <a:defRPr sz="1600">
                <a:solidFill>
                  <a:srgbClr val="FFFFFF"/>
                </a:solidFill>
              </a:defRPr>
            </a:lvl7pPr>
            <a:lvl8pPr lvl="7" algn="l">
              <a:lnSpc>
                <a:spcPct val="100000"/>
              </a:lnSpc>
              <a:spcBef>
                <a:spcPts val="0"/>
              </a:spcBef>
              <a:spcAft>
                <a:spcPts val="0"/>
              </a:spcAft>
              <a:buSzPts val="1100"/>
              <a:buNone/>
              <a:defRPr sz="1600">
                <a:solidFill>
                  <a:srgbClr val="FFFFFF"/>
                </a:solidFill>
              </a:defRPr>
            </a:lvl8pPr>
            <a:lvl9pPr lvl="8" algn="l">
              <a:lnSpc>
                <a:spcPct val="100000"/>
              </a:lnSpc>
              <a:spcBef>
                <a:spcPts val="0"/>
              </a:spcBef>
              <a:spcAft>
                <a:spcPts val="0"/>
              </a:spcAft>
              <a:buSzPts val="1100"/>
              <a:buNone/>
              <a:defRPr sz="1600">
                <a:solidFill>
                  <a:srgbClr val="FFFFFF"/>
                </a:solidFill>
              </a:defRPr>
            </a:lvl9pPr>
          </a:lstStyle>
          <a:p>
            <a:endParaRPr/>
          </a:p>
        </p:txBody>
      </p:sp>
      <p:sp>
        <p:nvSpPr>
          <p:cNvPr id="516" name="Google Shape;516;p67"/>
          <p:cNvSpPr txBox="1">
            <a:spLocks noGrp="1"/>
          </p:cNvSpPr>
          <p:nvPr>
            <p:ph type="title" idx="7"/>
          </p:nvPr>
        </p:nvSpPr>
        <p:spPr>
          <a:xfrm>
            <a:off x="332200" y="3013300"/>
            <a:ext cx="2675700" cy="273300"/>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SzPts val="2400"/>
              <a:buNone/>
              <a:defRPr sz="1200" b="1">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a:endParaRPr/>
          </a:p>
        </p:txBody>
      </p:sp>
      <p:sp>
        <p:nvSpPr>
          <p:cNvPr id="517" name="Google Shape;517;p67"/>
          <p:cNvSpPr txBox="1">
            <a:spLocks noGrp="1"/>
          </p:cNvSpPr>
          <p:nvPr>
            <p:ph type="body" idx="8"/>
          </p:nvPr>
        </p:nvSpPr>
        <p:spPr>
          <a:xfrm>
            <a:off x="748275" y="3286600"/>
            <a:ext cx="2197500" cy="1479300"/>
          </a:xfrm>
          <a:prstGeom prst="rect">
            <a:avLst/>
          </a:prstGeom>
          <a:noFill/>
          <a:ln>
            <a:noFill/>
          </a:ln>
        </p:spPr>
        <p:txBody>
          <a:bodyPr spcFirstLastPara="1" wrap="square" lIns="0" tIns="0" rIns="0" bIns="0" anchor="t" anchorCtr="0">
            <a:noAutofit/>
          </a:bodyPr>
          <a:lstStyle>
            <a:lvl1pPr marL="457200" lvl="0" indent="-292100" algn="l">
              <a:lnSpc>
                <a:spcPct val="100000"/>
              </a:lnSpc>
              <a:spcBef>
                <a:spcPts val="0"/>
              </a:spcBef>
              <a:spcAft>
                <a:spcPts val="0"/>
              </a:spcAft>
              <a:buClr>
                <a:srgbClr val="FFFFFF"/>
              </a:buClr>
              <a:buSzPts val="1000"/>
              <a:buChar char="•"/>
              <a:defRPr sz="1000">
                <a:solidFill>
                  <a:srgbClr val="FFFFFF"/>
                </a:solidFill>
              </a:defRPr>
            </a:lvl1pPr>
            <a:lvl2pPr marL="914400" lvl="1" indent="-292100" algn="l">
              <a:lnSpc>
                <a:spcPct val="100000"/>
              </a:lnSpc>
              <a:spcBef>
                <a:spcPts val="500"/>
              </a:spcBef>
              <a:spcAft>
                <a:spcPts val="0"/>
              </a:spcAft>
              <a:buClr>
                <a:srgbClr val="FFFFFF"/>
              </a:buClr>
              <a:buSzPts val="1000"/>
              <a:buChar char="–"/>
              <a:defRPr sz="1000">
                <a:solidFill>
                  <a:srgbClr val="FFFFFF"/>
                </a:solidFill>
              </a:defRPr>
            </a:lvl2pPr>
            <a:lvl3pPr marL="1371600" lvl="2" indent="-292100" algn="l">
              <a:lnSpc>
                <a:spcPct val="100000"/>
              </a:lnSpc>
              <a:spcBef>
                <a:spcPts val="500"/>
              </a:spcBef>
              <a:spcAft>
                <a:spcPts val="0"/>
              </a:spcAft>
              <a:buClr>
                <a:srgbClr val="FFFFFF"/>
              </a:buClr>
              <a:buSzPts val="1000"/>
              <a:buChar char="•"/>
              <a:defRPr sz="1000">
                <a:solidFill>
                  <a:srgbClr val="FFFFFF"/>
                </a:solidFill>
              </a:defRPr>
            </a:lvl3pPr>
            <a:lvl4pPr marL="1828800" lvl="3" indent="-292100" algn="l">
              <a:lnSpc>
                <a:spcPct val="100000"/>
              </a:lnSpc>
              <a:spcBef>
                <a:spcPts val="500"/>
              </a:spcBef>
              <a:spcAft>
                <a:spcPts val="0"/>
              </a:spcAft>
              <a:buClr>
                <a:srgbClr val="FFFFFF"/>
              </a:buClr>
              <a:buSzPts val="1000"/>
              <a:buChar char="–"/>
              <a:defRPr sz="1000">
                <a:solidFill>
                  <a:srgbClr val="FFFFFF"/>
                </a:solidFill>
              </a:defRPr>
            </a:lvl4pPr>
            <a:lvl5pPr marL="2286000" lvl="4" indent="-292100" algn="l">
              <a:lnSpc>
                <a:spcPct val="100000"/>
              </a:lnSpc>
              <a:spcBef>
                <a:spcPts val="500"/>
              </a:spcBef>
              <a:spcAft>
                <a:spcPts val="0"/>
              </a:spcAft>
              <a:buClr>
                <a:srgbClr val="FFFFFF"/>
              </a:buClr>
              <a:buSzPts val="1000"/>
              <a:buChar char="•"/>
              <a:defRPr sz="1000">
                <a:solidFill>
                  <a:srgbClr val="FFFFFF"/>
                </a:solidFill>
              </a:defRPr>
            </a:lvl5pPr>
            <a:lvl6pPr marL="2743200" lvl="5" indent="-292100" algn="l">
              <a:lnSpc>
                <a:spcPct val="100000"/>
              </a:lnSpc>
              <a:spcBef>
                <a:spcPts val="500"/>
              </a:spcBef>
              <a:spcAft>
                <a:spcPts val="0"/>
              </a:spcAft>
              <a:buClr>
                <a:srgbClr val="FFFFFF"/>
              </a:buClr>
              <a:buSzPts val="1000"/>
              <a:buChar char="–"/>
              <a:defRPr sz="1000">
                <a:solidFill>
                  <a:srgbClr val="FFFFFF"/>
                </a:solidFill>
              </a:defRPr>
            </a:lvl6pPr>
            <a:lvl7pPr marL="3200400" lvl="6" indent="-292100" algn="l">
              <a:lnSpc>
                <a:spcPct val="100000"/>
              </a:lnSpc>
              <a:spcBef>
                <a:spcPts val="500"/>
              </a:spcBef>
              <a:spcAft>
                <a:spcPts val="0"/>
              </a:spcAft>
              <a:buClr>
                <a:srgbClr val="FFFFFF"/>
              </a:buClr>
              <a:buSzPts val="1000"/>
              <a:buChar char="•"/>
              <a:defRPr sz="1000">
                <a:solidFill>
                  <a:srgbClr val="FFFFFF"/>
                </a:solidFill>
              </a:defRPr>
            </a:lvl7pPr>
            <a:lvl8pPr marL="3657600" lvl="7" indent="-292100" algn="l">
              <a:lnSpc>
                <a:spcPct val="100000"/>
              </a:lnSpc>
              <a:spcBef>
                <a:spcPts val="500"/>
              </a:spcBef>
              <a:spcAft>
                <a:spcPts val="0"/>
              </a:spcAft>
              <a:buClr>
                <a:srgbClr val="FFFFFF"/>
              </a:buClr>
              <a:buSzPts val="1000"/>
              <a:buChar char="–"/>
              <a:defRPr sz="1000">
                <a:solidFill>
                  <a:srgbClr val="FFFFFF"/>
                </a:solidFill>
              </a:defRPr>
            </a:lvl8pPr>
            <a:lvl9pPr marL="4114800" lvl="8" indent="-292100" algn="l">
              <a:lnSpc>
                <a:spcPct val="100000"/>
              </a:lnSpc>
              <a:spcBef>
                <a:spcPts val="500"/>
              </a:spcBef>
              <a:spcAft>
                <a:spcPts val="500"/>
              </a:spcAft>
              <a:buClr>
                <a:srgbClr val="FFFFFF"/>
              </a:buClr>
              <a:buSzPts val="1000"/>
              <a:buChar char="•"/>
              <a:defRPr sz="1000">
                <a:solidFill>
                  <a:srgbClr val="FFFFFF"/>
                </a:solidFill>
              </a:defRPr>
            </a:lvl9pPr>
          </a:lstStyle>
          <a:p>
            <a:endParaRPr/>
          </a:p>
        </p:txBody>
      </p:sp>
      <p:sp>
        <p:nvSpPr>
          <p:cNvPr id="518" name="Google Shape;518;p6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 </a:t>
            </a:r>
            <a:fld id="{00000000-1234-1234-1234-123412341234}" type="slidenum">
              <a:rPr lang="en" sz="600" b="0" i="0" u="none" strike="noStrike" cap="none">
                <a:solidFill>
                  <a:srgbClr val="000000"/>
                </a:solidFill>
                <a:latin typeface="Arial"/>
                <a:ea typeface="Arial"/>
                <a:cs typeface="Arial"/>
                <a:sym typeface="Arial"/>
              </a:rPr>
              <a:t>‹#›</a:t>
            </a:fld>
            <a:r>
              <a:rPr lang="en" sz="600" b="0" i="0" u="none" strike="noStrike" cap="none">
                <a:solidFill>
                  <a:srgbClr val="000000"/>
                </a:solidFill>
                <a:latin typeface="Arial"/>
                <a:ea typeface="Arial"/>
                <a:cs typeface="Arial"/>
                <a:sym typeface="Arial"/>
              </a:rPr>
              <a:t>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Body with Divider">
  <p:cSld name="CUSTOM_1_1">
    <p:spTree>
      <p:nvGrpSpPr>
        <p:cNvPr id="1" name="Shape 50"/>
        <p:cNvGrpSpPr/>
        <p:nvPr/>
      </p:nvGrpSpPr>
      <p:grpSpPr>
        <a:xfrm>
          <a:off x="0" y="0"/>
          <a:ext cx="0" cy="0"/>
          <a:chOff x="0" y="0"/>
          <a:chExt cx="0" cy="0"/>
        </a:xfrm>
      </p:grpSpPr>
      <p:sp>
        <p:nvSpPr>
          <p:cNvPr id="51" name="Google Shape;51;p7"/>
          <p:cNvSpPr txBox="1">
            <a:spLocks noGrp="1"/>
          </p:cNvSpPr>
          <p:nvPr>
            <p:ph type="body" idx="1"/>
          </p:nvPr>
        </p:nvSpPr>
        <p:spPr>
          <a:xfrm>
            <a:off x="332200" y="1577600"/>
            <a:ext cx="41052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52" name="Google Shape;52;p7"/>
          <p:cNvSpPr txBox="1">
            <a:spLocks noGrp="1"/>
          </p:cNvSpPr>
          <p:nvPr>
            <p:ph type="body" idx="2"/>
          </p:nvPr>
        </p:nvSpPr>
        <p:spPr>
          <a:xfrm>
            <a:off x="4706550" y="1577600"/>
            <a:ext cx="41052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cxnSp>
        <p:nvCxnSpPr>
          <p:cNvPr id="53" name="Google Shape;53;p7"/>
          <p:cNvCxnSpPr/>
          <p:nvPr/>
        </p:nvCxnSpPr>
        <p:spPr>
          <a:xfrm>
            <a:off x="4570500" y="1685300"/>
            <a:ext cx="0" cy="2851500"/>
          </a:xfrm>
          <a:prstGeom prst="straightConnector1">
            <a:avLst/>
          </a:prstGeom>
          <a:noFill/>
          <a:ln w="9525" cap="flat" cmpd="sng">
            <a:solidFill>
              <a:srgbClr val="D9D9D9"/>
            </a:solidFill>
            <a:prstDash val="solid"/>
            <a:round/>
            <a:headEnd type="none" w="med" len="med"/>
            <a:tailEnd type="none" w="med" len="med"/>
          </a:ln>
        </p:spPr>
      </p:cxnSp>
      <p:sp>
        <p:nvSpPr>
          <p:cNvPr id="54" name="Google Shape;54;p7"/>
          <p:cNvSpPr txBox="1">
            <a:spLocks noGrp="1"/>
          </p:cNvSpPr>
          <p:nvPr>
            <p:ph type="subTitle" idx="3"/>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55" name="Google Shape;55;p7"/>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 name="Google Shape;56;p7"/>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ppendix 1">
  <p:cSld name="CUSTOM_14">
    <p:bg>
      <p:bgPr>
        <a:blipFill>
          <a:blip r:embed="rId2">
            <a:alphaModFix/>
          </a:blip>
          <a:stretch>
            <a:fillRect/>
          </a:stretch>
        </a:blipFill>
        <a:effectLst/>
      </p:bgPr>
    </p:bg>
    <p:spTree>
      <p:nvGrpSpPr>
        <p:cNvPr id="1" name="Shape 519"/>
        <p:cNvGrpSpPr/>
        <p:nvPr/>
      </p:nvGrpSpPr>
      <p:grpSpPr>
        <a:xfrm>
          <a:off x="0" y="0"/>
          <a:ext cx="0" cy="0"/>
          <a:chOff x="0" y="0"/>
          <a:chExt cx="0" cy="0"/>
        </a:xfrm>
      </p:grpSpPr>
      <p:sp>
        <p:nvSpPr>
          <p:cNvPr id="520" name="Google Shape;520;p68"/>
          <p:cNvSpPr/>
          <p:nvPr/>
        </p:nvSpPr>
        <p:spPr>
          <a:xfrm>
            <a:off x="0" y="0"/>
            <a:ext cx="9144000" cy="5143500"/>
          </a:xfrm>
          <a:prstGeom prst="rect">
            <a:avLst/>
          </a:prstGeom>
          <a:solidFill>
            <a:srgbClr val="000000">
              <a:alpha val="5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21" name="Google Shape;521;p68"/>
          <p:cNvSpPr txBox="1"/>
          <p:nvPr/>
        </p:nvSpPr>
        <p:spPr>
          <a:xfrm>
            <a:off x="2909475" y="2693194"/>
            <a:ext cx="3594000" cy="341400"/>
          </a:xfrm>
          <a:prstGeom prst="rect">
            <a:avLst/>
          </a:prstGeom>
          <a:solidFill>
            <a:schemeClr val="accent4"/>
          </a:solidFill>
          <a:ln>
            <a:noFill/>
          </a:ln>
        </p:spPr>
        <p:txBody>
          <a:bodyPr spcFirstLastPara="1" wrap="square" lIns="0" tIns="102875" rIns="0" bIns="0" anchor="b"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0" i="0" u="none" strike="noStrike" cap="none">
                <a:solidFill>
                  <a:schemeClr val="lt1"/>
                </a:solidFill>
                <a:latin typeface="Georgia"/>
                <a:ea typeface="Georgia"/>
                <a:cs typeface="Georgia"/>
                <a:sym typeface="Georgia"/>
              </a:rPr>
              <a:t>Appendix</a:t>
            </a:r>
            <a:endParaRPr sz="5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1">
  <p:cSld name="CUSTOM_20">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SzPts val="2400"/>
              <a:buNone/>
              <a:defRPr>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Content Slide">
  <p:cSld name="2_Content Slide">
    <p:spTree>
      <p:nvGrpSpPr>
        <p:cNvPr id="1" name="Shape 559"/>
        <p:cNvGrpSpPr/>
        <p:nvPr/>
      </p:nvGrpSpPr>
      <p:grpSpPr>
        <a:xfrm>
          <a:off x="0" y="0"/>
          <a:ext cx="0" cy="0"/>
          <a:chOff x="0" y="0"/>
          <a:chExt cx="0" cy="0"/>
        </a:xfrm>
      </p:grpSpPr>
      <p:sp>
        <p:nvSpPr>
          <p:cNvPr id="560" name="Google Shape;560;p72"/>
          <p:cNvSpPr/>
          <p:nvPr/>
        </p:nvSpPr>
        <p:spPr>
          <a:xfrm>
            <a:off x="0" y="2"/>
            <a:ext cx="158700" cy="119100"/>
          </a:xfrm>
          <a:prstGeom prst="rect">
            <a:avLst/>
          </a:prstGeom>
          <a:solidFill>
            <a:srgbClr val="FFFFFF"/>
          </a:solidFill>
          <a:ln>
            <a:noFill/>
          </a:ln>
        </p:spPr>
      </p:sp>
      <p:sp>
        <p:nvSpPr>
          <p:cNvPr id="561" name="Google Shape;561;p72"/>
          <p:cNvSpPr txBox="1">
            <a:spLocks noGrp="1"/>
          </p:cNvSpPr>
          <p:nvPr>
            <p:ph type="body" idx="1"/>
          </p:nvPr>
        </p:nvSpPr>
        <p:spPr>
          <a:xfrm>
            <a:off x="510363" y="895351"/>
            <a:ext cx="8123400" cy="3647400"/>
          </a:xfrm>
          <a:prstGeom prst="rect">
            <a:avLst/>
          </a:prstGeom>
          <a:noFill/>
          <a:ln>
            <a:noFill/>
          </a:ln>
        </p:spPr>
        <p:txBody>
          <a:bodyPr spcFirstLastPara="1" wrap="square" lIns="0" tIns="0" rIns="0" bIns="0" anchor="t" anchorCtr="0">
            <a:noAutofit/>
          </a:bodyPr>
          <a:lstStyle>
            <a:lvl1pPr marL="457200" marR="0" lvl="0" indent="-330200" algn="l">
              <a:lnSpc>
                <a:spcPct val="110000"/>
              </a:lnSpc>
              <a:spcBef>
                <a:spcPts val="200"/>
              </a:spcBef>
              <a:spcAft>
                <a:spcPts val="0"/>
              </a:spcAft>
              <a:buClr>
                <a:srgbClr val="000000"/>
              </a:buClr>
              <a:buSzPts val="1600"/>
              <a:buFont typeface="Arial"/>
              <a:buChar char="•"/>
              <a:defRPr sz="1600" b="0" i="1" u="none" strike="noStrike" cap="none">
                <a:solidFill>
                  <a:srgbClr val="000000"/>
                </a:solidFill>
                <a:latin typeface="Georgia"/>
                <a:ea typeface="Georgia"/>
                <a:cs typeface="Georgia"/>
                <a:sym typeface="Georgia"/>
              </a:defRPr>
            </a:lvl1pPr>
            <a:lvl2pPr marL="914400" marR="0" lvl="1" indent="-330200" algn="l">
              <a:lnSpc>
                <a:spcPct val="110000"/>
              </a:lnSpc>
              <a:spcBef>
                <a:spcPts val="20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2pPr>
            <a:lvl3pPr marL="1371600" marR="0" lvl="2" indent="-317500" algn="l">
              <a:lnSpc>
                <a:spcPct val="110000"/>
              </a:lnSpc>
              <a:spcBef>
                <a:spcPts val="200"/>
              </a:spcBef>
              <a:spcAft>
                <a:spcPts val="0"/>
              </a:spcAft>
              <a:buClr>
                <a:schemeClr val="dk1"/>
              </a:buClr>
              <a:buSzPts val="1400"/>
              <a:buFont typeface="Verdana"/>
              <a:buChar char="–"/>
              <a:defRPr sz="1400" b="0" i="0" u="none" strike="noStrike" cap="none">
                <a:solidFill>
                  <a:schemeClr val="dk1"/>
                </a:solidFill>
                <a:latin typeface="Arial"/>
                <a:ea typeface="Arial"/>
                <a:cs typeface="Arial"/>
                <a:sym typeface="Arial"/>
              </a:defRPr>
            </a:lvl3pPr>
            <a:lvl4pPr marL="1828800" marR="0" lvl="3" indent="-304800" algn="l">
              <a:lnSpc>
                <a:spcPct val="11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10000"/>
              </a:lnSpc>
              <a:spcBef>
                <a:spcPts val="200"/>
              </a:spcBef>
              <a:spcAft>
                <a:spcPts val="0"/>
              </a:spcAft>
              <a:buClr>
                <a:srgbClr val="000000"/>
              </a:buClr>
              <a:buSzPts val="1200"/>
              <a:buFont typeface="Verdana"/>
              <a:buChar char="–"/>
              <a:defRPr sz="1200" b="0" i="0" u="none" strike="noStrike" cap="none">
                <a:solidFill>
                  <a:srgbClr val="000000"/>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8pPr>
            <a:lvl9pPr marL="4114800" marR="0" lvl="8" indent="-355600" algn="l">
              <a:lnSpc>
                <a:spcPct val="100000"/>
              </a:lnSpc>
              <a:spcBef>
                <a:spcPts val="400"/>
              </a:spcBef>
              <a:spcAft>
                <a:spcPts val="50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9pPr>
          </a:lstStyle>
          <a:p>
            <a:endParaRPr/>
          </a:p>
        </p:txBody>
      </p:sp>
      <p:sp>
        <p:nvSpPr>
          <p:cNvPr id="562" name="Google Shape;562;p72"/>
          <p:cNvSpPr txBox="1">
            <a:spLocks noGrp="1"/>
          </p:cNvSpPr>
          <p:nvPr>
            <p:ph type="title"/>
          </p:nvPr>
        </p:nvSpPr>
        <p:spPr>
          <a:xfrm>
            <a:off x="381000" y="150284"/>
            <a:ext cx="8187000" cy="4380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2"/>
              </a:buClr>
              <a:buSzPts val="2400"/>
              <a:buFont typeface="Georgia"/>
              <a:buNone/>
              <a:defRPr sz="2000" b="0" i="0" u="none" strike="noStrike" cap="none">
                <a:solidFill>
                  <a:schemeClr val="dk2"/>
                </a:solidFill>
                <a:latin typeface="Georgia"/>
                <a:ea typeface="Georgia"/>
                <a:cs typeface="Georgia"/>
                <a:sym typeface="Georgia"/>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563" name="Google Shape;563;p72"/>
          <p:cNvSpPr/>
          <p:nvPr/>
        </p:nvSpPr>
        <p:spPr>
          <a:xfrm>
            <a:off x="0" y="1"/>
            <a:ext cx="9144000" cy="87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eorgia"/>
              <a:ea typeface="Georgia"/>
              <a:cs typeface="Georgia"/>
              <a:sym typeface="Georgia"/>
            </a:endParaRPr>
          </a:p>
        </p:txBody>
      </p:sp>
      <p:cxnSp>
        <p:nvCxnSpPr>
          <p:cNvPr id="564" name="Google Shape;564;p72"/>
          <p:cNvCxnSpPr/>
          <p:nvPr/>
        </p:nvCxnSpPr>
        <p:spPr>
          <a:xfrm>
            <a:off x="457200" y="590550"/>
            <a:ext cx="1097400" cy="0"/>
          </a:xfrm>
          <a:prstGeom prst="straightConnector1">
            <a:avLst/>
          </a:prstGeom>
          <a:noFill/>
          <a:ln w="12700" cap="flat" cmpd="sng">
            <a:solidFill>
              <a:schemeClr val="dk2"/>
            </a:solidFill>
            <a:prstDash val="solid"/>
            <a:round/>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565"/>
        <p:cNvGrpSpPr/>
        <p:nvPr/>
      </p:nvGrpSpPr>
      <p:grpSpPr>
        <a:xfrm>
          <a:off x="0" y="0"/>
          <a:ext cx="0" cy="0"/>
          <a:chOff x="0" y="0"/>
          <a:chExt cx="0" cy="0"/>
        </a:xfrm>
      </p:grpSpPr>
      <p:sp>
        <p:nvSpPr>
          <p:cNvPr id="566" name="Google Shape;566;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67" name="Google Shape;567;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Quote 1 Image Full">
  <p:cSld name="Quote 1 Image Full">
    <p:bg>
      <p:bgPr>
        <a:solidFill>
          <a:srgbClr val="DEDEDE"/>
        </a:solidFill>
        <a:effectLst/>
      </p:bgPr>
    </p:bg>
    <p:spTree>
      <p:nvGrpSpPr>
        <p:cNvPr id="1" name="Shape 568"/>
        <p:cNvGrpSpPr/>
        <p:nvPr/>
      </p:nvGrpSpPr>
      <p:grpSpPr>
        <a:xfrm>
          <a:off x="0" y="0"/>
          <a:ext cx="0" cy="0"/>
          <a:chOff x="0" y="0"/>
          <a:chExt cx="0" cy="0"/>
        </a:xfrm>
      </p:grpSpPr>
      <p:sp>
        <p:nvSpPr>
          <p:cNvPr id="569" name="Google Shape;569;p74"/>
          <p:cNvSpPr txBox="1">
            <a:spLocks noGrp="1"/>
          </p:cNvSpPr>
          <p:nvPr>
            <p:ph type="body" idx="1"/>
          </p:nvPr>
        </p:nvSpPr>
        <p:spPr>
          <a:xfrm>
            <a:off x="0" y="857250"/>
            <a:ext cx="3429000" cy="3429000"/>
          </a:xfrm>
          <a:prstGeom prst="rect">
            <a:avLst/>
          </a:prstGeom>
          <a:solidFill>
            <a:srgbClr val="E0301E"/>
          </a:solidFill>
          <a:ln>
            <a:noFill/>
          </a:ln>
        </p:spPr>
        <p:txBody>
          <a:bodyPr spcFirstLastPara="1" wrap="square" lIns="329175" tIns="1080000" rIns="189000" bIns="135000" anchor="t" anchorCtr="0">
            <a:noAutofit/>
          </a:bodyPr>
          <a:lstStyle>
            <a:lvl1pPr marL="457200" marR="0" lvl="0" indent="-228600" algn="l">
              <a:lnSpc>
                <a:spcPct val="90000"/>
              </a:lnSpc>
              <a:spcBef>
                <a:spcPts val="0"/>
              </a:spcBef>
              <a:spcAft>
                <a:spcPts val="0"/>
              </a:spcAft>
              <a:buClr>
                <a:schemeClr val="lt1"/>
              </a:buClr>
              <a:buSzPts val="2000"/>
              <a:buFont typeface="Arial"/>
              <a:buNone/>
              <a:defRPr sz="20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70" name="Google Shape;570;p74"/>
          <p:cNvSpPr/>
          <p:nvPr/>
        </p:nvSpPr>
        <p:spPr>
          <a:xfrm>
            <a:off x="332185" y="1217777"/>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1" name="Google Shape;571;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572"/>
        <p:cNvGrpSpPr/>
        <p:nvPr/>
      </p:nvGrpSpPr>
      <p:grpSpPr>
        <a:xfrm>
          <a:off x="0" y="0"/>
          <a:ext cx="0" cy="0"/>
          <a:chOff x="0" y="0"/>
          <a:chExt cx="0" cy="0"/>
        </a:xfrm>
      </p:grpSpPr>
      <p:sp>
        <p:nvSpPr>
          <p:cNvPr id="573" name="Google Shape;573;p75"/>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74" name="Google Shape;574;p75"/>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5" name="Google Shape;575;p7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76" name="Google Shape;576;p75"/>
          <p:cNvSpPr txBox="1"/>
          <p:nvPr/>
        </p:nvSpPr>
        <p:spPr>
          <a:xfrm>
            <a:off x="332185" y="4869180"/>
            <a:ext cx="41052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77"/>
        <p:cNvGrpSpPr/>
        <p:nvPr/>
      </p:nvGrpSpPr>
      <p:grpSpPr>
        <a:xfrm>
          <a:off x="0" y="0"/>
          <a:ext cx="0" cy="0"/>
          <a:chOff x="0" y="0"/>
          <a:chExt cx="0" cy="0"/>
        </a:xfrm>
      </p:grpSpPr>
      <p:sp>
        <p:nvSpPr>
          <p:cNvPr id="578" name="Google Shape;578;p76"/>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79" name="Google Shape;579;p76"/>
          <p:cNvSpPr txBox="1">
            <a:spLocks noGrp="1"/>
          </p:cNvSpPr>
          <p:nvPr>
            <p:ph type="body" idx="2"/>
          </p:nvPr>
        </p:nvSpPr>
        <p:spPr>
          <a:xfrm>
            <a:off x="3249216"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80" name="Google Shape;580;p76"/>
          <p:cNvSpPr txBox="1">
            <a:spLocks noGrp="1"/>
          </p:cNvSpPr>
          <p:nvPr>
            <p:ph type="body" idx="3"/>
          </p:nvPr>
        </p:nvSpPr>
        <p:spPr>
          <a:xfrm>
            <a:off x="6165057"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81" name="Google Shape;581;p7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82" name="Google Shape;582;p7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3"/>
        <p:cNvGrpSpPr/>
        <p:nvPr/>
      </p:nvGrpSpPr>
      <p:grpSpPr>
        <a:xfrm>
          <a:off x="0" y="0"/>
          <a:ext cx="0" cy="0"/>
          <a:chOff x="0" y="0"/>
          <a:chExt cx="0" cy="0"/>
        </a:xfrm>
      </p:grpSpPr>
      <p:sp>
        <p:nvSpPr>
          <p:cNvPr id="584" name="Google Shape;584;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solidFill>
          <a:schemeClr val="lt1"/>
        </a:solidFill>
        <a:effectLst/>
      </p:bgPr>
    </p:bg>
    <p:spTree>
      <p:nvGrpSpPr>
        <p:cNvPr id="1" name="Shape 585"/>
        <p:cNvGrpSpPr/>
        <p:nvPr/>
      </p:nvGrpSpPr>
      <p:grpSpPr>
        <a:xfrm>
          <a:off x="0" y="0"/>
          <a:ext cx="0" cy="0"/>
          <a:chOff x="0" y="0"/>
          <a:chExt cx="0" cy="0"/>
        </a:xfrm>
      </p:grpSpPr>
      <p:sp>
        <p:nvSpPr>
          <p:cNvPr id="586" name="Google Shape;586;p78"/>
          <p:cNvSpPr txBox="1">
            <a:spLocks noGrp="1"/>
          </p:cNvSpPr>
          <p:nvPr>
            <p:ph type="dt" idx="10"/>
          </p:nvPr>
        </p:nvSpPr>
        <p:spPr>
          <a:xfrm>
            <a:off x="424070" y="5276020"/>
            <a:ext cx="21336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888888"/>
              </a:buClr>
              <a:buSzPts val="11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1800" b="0" i="0" u="none" strike="noStrike" cap="none">
                <a:solidFill>
                  <a:schemeClr val="dk1"/>
                </a:solidFill>
                <a:latin typeface="Arial"/>
                <a:ea typeface="Arial"/>
                <a:cs typeface="Arial"/>
                <a:sym typeface="Arial"/>
              </a:defRPr>
            </a:lvl9pPr>
          </a:lstStyle>
          <a:p>
            <a:endParaRPr/>
          </a:p>
        </p:txBody>
      </p:sp>
      <p:sp>
        <p:nvSpPr>
          <p:cNvPr id="587" name="Google Shape;587;p78"/>
          <p:cNvSpPr txBox="1">
            <a:spLocks noGrp="1"/>
          </p:cNvSpPr>
          <p:nvPr>
            <p:ph type="sldNum" idx="12"/>
          </p:nvPr>
        </p:nvSpPr>
        <p:spPr>
          <a:xfrm>
            <a:off x="6700838" y="4770008"/>
            <a:ext cx="2133600" cy="123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3">
  <p:cSld name="TITLE_3">
    <p:spTree>
      <p:nvGrpSpPr>
        <p:cNvPr id="1" name="Shape 588"/>
        <p:cNvGrpSpPr/>
        <p:nvPr/>
      </p:nvGrpSpPr>
      <p:grpSpPr>
        <a:xfrm>
          <a:off x="0" y="0"/>
          <a:ext cx="0" cy="0"/>
          <a:chOff x="0" y="0"/>
          <a:chExt cx="0" cy="0"/>
        </a:xfrm>
      </p:grpSpPr>
      <p:sp>
        <p:nvSpPr>
          <p:cNvPr id="589" name="Google Shape;589;p79"/>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90" name="Google Shape;590;p79"/>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91" name="Google Shape;591;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3 Body">
  <p:cSld name="CUSTOM_1_1_1">
    <p:spTree>
      <p:nvGrpSpPr>
        <p:cNvPr id="1" name="Shape 57"/>
        <p:cNvGrpSpPr/>
        <p:nvPr/>
      </p:nvGrpSpPr>
      <p:grpSpPr>
        <a:xfrm>
          <a:off x="0" y="0"/>
          <a:ext cx="0" cy="0"/>
          <a:chOff x="0" y="0"/>
          <a:chExt cx="0" cy="0"/>
        </a:xfrm>
      </p:grpSpPr>
      <p:sp>
        <p:nvSpPr>
          <p:cNvPr id="58" name="Google Shape;58;p8"/>
          <p:cNvSpPr txBox="1">
            <a:spLocks noGrp="1"/>
          </p:cNvSpPr>
          <p:nvPr>
            <p:ph type="body" idx="1"/>
          </p:nvPr>
        </p:nvSpPr>
        <p:spPr>
          <a:xfrm>
            <a:off x="332200"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59" name="Google Shape;59;p8"/>
          <p:cNvSpPr txBox="1">
            <a:spLocks noGrp="1"/>
          </p:cNvSpPr>
          <p:nvPr>
            <p:ph type="body" idx="2"/>
          </p:nvPr>
        </p:nvSpPr>
        <p:spPr>
          <a:xfrm>
            <a:off x="6163875"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60" name="Google Shape;60;p8"/>
          <p:cNvSpPr txBox="1">
            <a:spLocks noGrp="1"/>
          </p:cNvSpPr>
          <p:nvPr>
            <p:ph type="body" idx="3"/>
          </p:nvPr>
        </p:nvSpPr>
        <p:spPr>
          <a:xfrm>
            <a:off x="3248038"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61" name="Google Shape;61;p8"/>
          <p:cNvSpPr txBox="1">
            <a:spLocks noGrp="1"/>
          </p:cNvSpPr>
          <p:nvPr>
            <p:ph type="subTitle" idx="4"/>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62" name="Google Shape;62;p8"/>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592"/>
        <p:cNvGrpSpPr/>
        <p:nvPr/>
      </p:nvGrpSpPr>
      <p:grpSpPr>
        <a:xfrm>
          <a:off x="0" y="0"/>
          <a:ext cx="0" cy="0"/>
          <a:chOff x="0" y="0"/>
          <a:chExt cx="0" cy="0"/>
        </a:xfrm>
      </p:grpSpPr>
      <p:sp>
        <p:nvSpPr>
          <p:cNvPr id="593" name="Google Shape;593;p80"/>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94" name="Google Shape;594;p80"/>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595" name="Google Shape;595;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600"/>
        <p:cNvGrpSpPr/>
        <p:nvPr/>
      </p:nvGrpSpPr>
      <p:grpSpPr>
        <a:xfrm>
          <a:off x="0" y="0"/>
          <a:ext cx="0" cy="0"/>
          <a:chOff x="0" y="0"/>
          <a:chExt cx="0" cy="0"/>
        </a:xfrm>
      </p:grpSpPr>
      <p:sp>
        <p:nvSpPr>
          <p:cNvPr id="601" name="Google Shape;601;p82"/>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2" name="Google Shape;602;p82"/>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603" name="Google Shape;603;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_6">
    <p:spTree>
      <p:nvGrpSpPr>
        <p:cNvPr id="1" name="Shape 604"/>
        <p:cNvGrpSpPr/>
        <p:nvPr/>
      </p:nvGrpSpPr>
      <p:grpSpPr>
        <a:xfrm>
          <a:off x="0" y="0"/>
          <a:ext cx="0" cy="0"/>
          <a:chOff x="0" y="0"/>
          <a:chExt cx="0" cy="0"/>
        </a:xfrm>
      </p:grpSpPr>
      <p:sp>
        <p:nvSpPr>
          <p:cNvPr id="605" name="Google Shape;605;p8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6" name="Google Shape;606;p8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07" name="Google Shape;607;p8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8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8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610"/>
        <p:cNvGrpSpPr/>
        <p:nvPr/>
      </p:nvGrpSpPr>
      <p:grpSpPr>
        <a:xfrm>
          <a:off x="0" y="0"/>
          <a:ext cx="0" cy="0"/>
          <a:chOff x="0" y="0"/>
          <a:chExt cx="0" cy="0"/>
        </a:xfrm>
      </p:grpSpPr>
      <p:sp>
        <p:nvSpPr>
          <p:cNvPr id="611" name="Google Shape;611;p84"/>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2" name="Google Shape;612;p84"/>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a:endParaRPr/>
          </a:p>
        </p:txBody>
      </p:sp>
      <p:sp>
        <p:nvSpPr>
          <p:cNvPr id="613" name="Google Shape;613;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1">
  <p:cSld name="TITLE_8">
    <p:spTree>
      <p:nvGrpSpPr>
        <p:cNvPr id="1" name="Shape 614"/>
        <p:cNvGrpSpPr/>
        <p:nvPr/>
      </p:nvGrpSpPr>
      <p:grpSpPr>
        <a:xfrm>
          <a:off x="0" y="0"/>
          <a:ext cx="0" cy="0"/>
          <a:chOff x="0" y="0"/>
          <a:chExt cx="0" cy="0"/>
        </a:xfrm>
      </p:grpSpPr>
      <p:sp>
        <p:nvSpPr>
          <p:cNvPr id="615" name="Google Shape;615;p8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6" name="Google Shape;616;p8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7" name="Google Shape;617;p8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18" name="Google Shape;618;p8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19" name="Google Shape;619;p8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Agenda-Charcoal">
  <p:cSld name="Agenda-Charcoal">
    <p:bg>
      <p:bgPr>
        <a:solidFill>
          <a:schemeClr val="accent3"/>
        </a:solidFill>
        <a:effectLst/>
      </p:bgPr>
    </p:bg>
    <p:spTree>
      <p:nvGrpSpPr>
        <p:cNvPr id="1" name="Shape 620"/>
        <p:cNvGrpSpPr/>
        <p:nvPr/>
      </p:nvGrpSpPr>
      <p:grpSpPr>
        <a:xfrm>
          <a:off x="0" y="0"/>
          <a:ext cx="0" cy="0"/>
          <a:chOff x="0" y="0"/>
          <a:chExt cx="0" cy="0"/>
        </a:xfrm>
      </p:grpSpPr>
      <p:sp>
        <p:nvSpPr>
          <p:cNvPr id="621" name="Google Shape;621;p86"/>
          <p:cNvSpPr txBox="1">
            <a:spLocks noGrp="1"/>
          </p:cNvSpPr>
          <p:nvPr>
            <p:ph type="title"/>
          </p:nvPr>
        </p:nvSpPr>
        <p:spPr>
          <a:xfrm>
            <a:off x="349758" y="246888"/>
            <a:ext cx="8434500" cy="664800"/>
          </a:xfrm>
          <a:prstGeom prst="rect">
            <a:avLst/>
          </a:prstGeom>
          <a:noFill/>
          <a:ln>
            <a:noFill/>
          </a:ln>
        </p:spPr>
        <p:txBody>
          <a:bodyPr spcFirstLastPara="1" wrap="square" lIns="0" tIns="34275" rIns="0" bIns="34275" anchor="b" anchorCtr="0">
            <a:noAutofit/>
          </a:bodyPr>
          <a:lstStyle>
            <a:lvl1pPr marR="0" lvl="0" algn="l" rtl="0">
              <a:lnSpc>
                <a:spcPct val="95000"/>
              </a:lnSpc>
              <a:spcBef>
                <a:spcPts val="0"/>
              </a:spcBef>
              <a:spcAft>
                <a:spcPts val="0"/>
              </a:spcAft>
              <a:buClr>
                <a:schemeClr val="lt1"/>
              </a:buClr>
              <a:buSzPts val="2100"/>
              <a:buFont typeface="Arial"/>
              <a:buNone/>
              <a:defRPr sz="2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86"/>
          <p:cNvSpPr txBox="1">
            <a:spLocks noGrp="1"/>
          </p:cNvSpPr>
          <p:nvPr>
            <p:ph type="body" idx="1"/>
          </p:nvPr>
        </p:nvSpPr>
        <p:spPr>
          <a:xfrm>
            <a:off x="351235" y="1141699"/>
            <a:ext cx="8431800" cy="3481800"/>
          </a:xfrm>
          <a:prstGeom prst="rect">
            <a:avLst/>
          </a:prstGeom>
          <a:noFill/>
          <a:ln>
            <a:noFill/>
          </a:ln>
        </p:spPr>
        <p:txBody>
          <a:bodyPr spcFirstLastPara="1" wrap="square" lIns="0" tIns="34275" rIns="0" bIns="34275" anchor="t" anchorCtr="0">
            <a:noAutofit/>
          </a:bodyPr>
          <a:lstStyle>
            <a:lvl1pPr marL="457200" marR="0" lvl="0" indent="-323850" algn="l" rtl="0">
              <a:lnSpc>
                <a:spcPct val="120000"/>
              </a:lnSpc>
              <a:spcBef>
                <a:spcPts val="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1pPr>
            <a:lvl2pPr marL="914400" marR="0" lvl="1" indent="-304800" algn="l" rtl="0">
              <a:lnSpc>
                <a:spcPct val="125000"/>
              </a:lnSpc>
              <a:spcBef>
                <a:spcPts val="6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298450" algn="l" rtl="0">
              <a:lnSpc>
                <a:spcPct val="128571"/>
              </a:lnSpc>
              <a:spcBef>
                <a:spcPts val="600"/>
              </a:spcBef>
              <a:spcAft>
                <a:spcPts val="0"/>
              </a:spcAft>
              <a:buClr>
                <a:schemeClr val="lt1"/>
              </a:buClr>
              <a:buSzPts val="1100"/>
              <a:buFont typeface="Arial"/>
              <a:buChar char="•"/>
              <a:defRPr sz="1100" b="0" i="1" u="none" strike="noStrike" cap="none">
                <a:solidFill>
                  <a:schemeClr val="lt1"/>
                </a:solidFill>
                <a:latin typeface="Arial"/>
                <a:ea typeface="Arial"/>
                <a:cs typeface="Arial"/>
                <a:sym typeface="Arial"/>
              </a:defRPr>
            </a:lvl3pPr>
            <a:lvl4pPr marL="1828800" marR="0" lvl="3" indent="-323850" algn="l" rtl="0">
              <a:lnSpc>
                <a:spcPct val="120000"/>
              </a:lnSpc>
              <a:spcBef>
                <a:spcPts val="500"/>
              </a:spcBef>
              <a:spcAft>
                <a:spcPts val="0"/>
              </a:spcAft>
              <a:buClr>
                <a:schemeClr val="accent5"/>
              </a:buClr>
              <a:buSzPts val="1500"/>
              <a:buFont typeface="Arial"/>
              <a:buChar char="​"/>
              <a:defRPr sz="1500" b="0" i="0" u="none" strike="noStrike" cap="none">
                <a:solidFill>
                  <a:schemeClr val="accent4"/>
                </a:solidFill>
                <a:latin typeface="Arial"/>
                <a:ea typeface="Arial"/>
                <a:cs typeface="Arial"/>
                <a:sym typeface="Arial"/>
              </a:defRPr>
            </a:lvl4pPr>
            <a:lvl5pPr marL="2286000" marR="0" lvl="4" indent="-304800" algn="l" rtl="0">
              <a:lnSpc>
                <a:spcPct val="125000"/>
              </a:lnSpc>
              <a:spcBef>
                <a:spcPts val="300"/>
              </a:spcBef>
              <a:spcAft>
                <a:spcPts val="0"/>
              </a:spcAft>
              <a:buClr>
                <a:schemeClr val="accent5"/>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298450" algn="l" rtl="0">
              <a:lnSpc>
                <a:spcPct val="128571"/>
              </a:lnSpc>
              <a:spcBef>
                <a:spcPts val="600"/>
              </a:spcBef>
              <a:spcAft>
                <a:spcPts val="0"/>
              </a:spcAft>
              <a:buClr>
                <a:schemeClr val="accent5"/>
              </a:buClr>
              <a:buSzPts val="1100"/>
              <a:buFont typeface="Arial"/>
              <a:buChar char="​"/>
              <a:defRPr sz="1100" b="0" i="0" u="none" strike="noStrike" cap="none">
                <a:solidFill>
                  <a:schemeClr val="lt1"/>
                </a:solidFill>
                <a:latin typeface="Arial"/>
                <a:ea typeface="Arial"/>
                <a:cs typeface="Arial"/>
                <a:sym typeface="Arial"/>
              </a:defRPr>
            </a:lvl6pPr>
            <a:lvl7pPr marL="3200400" marR="0" lvl="6" indent="-285750" algn="l" rtl="0">
              <a:lnSpc>
                <a:spcPct val="116666"/>
              </a:lnSpc>
              <a:spcBef>
                <a:spcPts val="500"/>
              </a:spcBef>
              <a:spcAft>
                <a:spcPts val="0"/>
              </a:spcAft>
              <a:buClr>
                <a:schemeClr val="lt1"/>
              </a:buClr>
              <a:buSzPts val="900"/>
              <a:buFont typeface="Arial"/>
              <a:buChar char="•"/>
              <a:defRPr sz="900" b="0" i="0" u="none" strike="noStrike" cap="none">
                <a:solidFill>
                  <a:schemeClr val="lt1"/>
                </a:solidFill>
                <a:latin typeface="Arial"/>
                <a:ea typeface="Arial"/>
                <a:cs typeface="Arial"/>
                <a:sym typeface="Arial"/>
              </a:defRPr>
            </a:lvl7pPr>
            <a:lvl8pPr marL="3657600" marR="0" lvl="7" indent="-279400" algn="l" rtl="0">
              <a:lnSpc>
                <a:spcPct val="10909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8pPr>
            <a:lvl9pPr marL="4114800" marR="0" lvl="8" indent="-279400" algn="l" rtl="0">
              <a:lnSpc>
                <a:spcPct val="120000"/>
              </a:lnSpc>
              <a:spcBef>
                <a:spcPts val="500"/>
              </a:spcBef>
              <a:spcAft>
                <a:spcPts val="500"/>
              </a:spcAft>
              <a:buClr>
                <a:schemeClr val="lt1"/>
              </a:buClr>
              <a:buSzPts val="800"/>
              <a:buFont typeface="Arial"/>
              <a:buChar char="•"/>
              <a:defRPr sz="800" b="0" i="0" u="none" strike="noStrike" cap="none">
                <a:solidFill>
                  <a:schemeClr val="lt1"/>
                </a:solidFill>
                <a:latin typeface="Arial"/>
                <a:ea typeface="Arial"/>
                <a:cs typeface="Arial"/>
                <a:sym typeface="Arial"/>
              </a:defRPr>
            </a:lvl9pPr>
          </a:lstStyle>
          <a:p>
            <a:endParaRPr/>
          </a:p>
        </p:txBody>
      </p:sp>
      <p:sp>
        <p:nvSpPr>
          <p:cNvPr id="623" name="Google Shape;623;p86"/>
          <p:cNvSpPr txBox="1">
            <a:spLocks noGrp="1"/>
          </p:cNvSpPr>
          <p:nvPr>
            <p:ph type="sldNum" idx="12"/>
          </p:nvPr>
        </p:nvSpPr>
        <p:spPr>
          <a:xfrm>
            <a:off x="8728265" y="4942281"/>
            <a:ext cx="348000" cy="1200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24" name="Google Shape;624;p86"/>
          <p:cNvSpPr txBox="1">
            <a:spLocks noGrp="1"/>
          </p:cNvSpPr>
          <p:nvPr>
            <p:ph type="body" idx="2"/>
          </p:nvPr>
        </p:nvSpPr>
        <p:spPr>
          <a:xfrm>
            <a:off x="1152438" y="4835509"/>
            <a:ext cx="6895200" cy="2415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1pPr>
            <a:lvl2pPr marL="914400" marR="0" lvl="1" indent="-228600" algn="l" rtl="0">
              <a:lnSpc>
                <a:spcPct val="250000"/>
              </a:lnSpc>
              <a:spcBef>
                <a:spcPts val="0"/>
              </a:spcBef>
              <a:spcAft>
                <a:spcPts val="0"/>
              </a:spcAft>
              <a:buClr>
                <a:schemeClr val="accent5"/>
              </a:buClr>
              <a:buSzPts val="600"/>
              <a:buFont typeface="Arial"/>
              <a:buNone/>
              <a:defRPr sz="600" b="0" i="0" u="none" strike="noStrike" cap="none">
                <a:solidFill>
                  <a:schemeClr val="accent5"/>
                </a:solidFill>
                <a:latin typeface="Arial"/>
                <a:ea typeface="Arial"/>
                <a:cs typeface="Arial"/>
                <a:sym typeface="Arial"/>
              </a:defRPr>
            </a:lvl2pPr>
            <a:lvl3pPr marL="1371600" marR="0" lvl="2" indent="-228600" algn="l" rtl="0">
              <a:lnSpc>
                <a:spcPct val="225000"/>
              </a:lnSpc>
              <a:spcBef>
                <a:spcPts val="600"/>
              </a:spcBef>
              <a:spcAft>
                <a:spcPts val="0"/>
              </a:spcAft>
              <a:buClr>
                <a:schemeClr val="accent5"/>
              </a:buClr>
              <a:buSzPts val="600"/>
              <a:buFont typeface="Arial"/>
              <a:buNone/>
              <a:defRPr sz="600" b="0" i="1" u="none" strike="noStrike" cap="none">
                <a:solidFill>
                  <a:schemeClr val="accent5"/>
                </a:solidFill>
                <a:latin typeface="Arial"/>
                <a:ea typeface="Arial"/>
                <a:cs typeface="Arial"/>
                <a:sym typeface="Arial"/>
              </a:defRPr>
            </a:lvl3pPr>
            <a:lvl4pPr marL="1828800" marR="0" lvl="3" indent="-228600" algn="l" rtl="0">
              <a:lnSpc>
                <a:spcPct val="300000"/>
              </a:lnSpc>
              <a:spcBef>
                <a:spcPts val="500"/>
              </a:spcBef>
              <a:spcAft>
                <a:spcPts val="0"/>
              </a:spcAft>
              <a:buClr>
                <a:schemeClr val="accent5"/>
              </a:buClr>
              <a:buSzPts val="600"/>
              <a:buFont typeface="Arial"/>
              <a:buNone/>
              <a:defRPr sz="600" b="0" i="0" u="none" strike="noStrike" cap="none">
                <a:solidFill>
                  <a:schemeClr val="accent1"/>
                </a:solidFill>
                <a:latin typeface="Arial"/>
                <a:ea typeface="Arial"/>
                <a:cs typeface="Arial"/>
                <a:sym typeface="Arial"/>
              </a:defRPr>
            </a:lvl4pPr>
            <a:lvl5pPr marL="2286000" marR="0" lvl="4" indent="-228600" algn="l" rtl="0">
              <a:lnSpc>
                <a:spcPct val="250000"/>
              </a:lnSpc>
              <a:spcBef>
                <a:spcPts val="600"/>
              </a:spcBef>
              <a:spcAft>
                <a:spcPts val="0"/>
              </a:spcAft>
              <a:buClr>
                <a:schemeClr val="accent5"/>
              </a:buClr>
              <a:buSzPts val="600"/>
              <a:buFont typeface="Arial"/>
              <a:buNone/>
              <a:defRPr sz="600" b="0" i="0" u="none" strike="noStrike" cap="none">
                <a:solidFill>
                  <a:schemeClr val="accent5"/>
                </a:solidFill>
                <a:latin typeface="Arial"/>
                <a:ea typeface="Arial"/>
                <a:cs typeface="Arial"/>
                <a:sym typeface="Arial"/>
              </a:defRPr>
            </a:lvl5pPr>
            <a:lvl6pPr marL="2743200" marR="0" lvl="5" indent="-298450" algn="l" rtl="0">
              <a:lnSpc>
                <a:spcPct val="128571"/>
              </a:lnSpc>
              <a:spcBef>
                <a:spcPts val="6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6pPr>
            <a:lvl7pPr marL="3200400" marR="0" lvl="6" indent="-285750" algn="l" rtl="0">
              <a:lnSpc>
                <a:spcPct val="116666"/>
              </a:lnSpc>
              <a:spcBef>
                <a:spcPts val="500"/>
              </a:spcBef>
              <a:spcAft>
                <a:spcPts val="0"/>
              </a:spcAft>
              <a:buClr>
                <a:schemeClr val="accent5"/>
              </a:buClr>
              <a:buSzPts val="900"/>
              <a:buFont typeface="Arial"/>
              <a:buChar char="•"/>
              <a:defRPr sz="900" b="0" i="0" u="none" strike="noStrike" cap="none">
                <a:solidFill>
                  <a:schemeClr val="accent5"/>
                </a:solidFill>
                <a:latin typeface="Arial"/>
                <a:ea typeface="Arial"/>
                <a:cs typeface="Arial"/>
                <a:sym typeface="Arial"/>
              </a:defRPr>
            </a:lvl7pPr>
            <a:lvl8pPr marL="3657600" marR="0" lvl="7" indent="-279400" algn="l" rtl="0">
              <a:lnSpc>
                <a:spcPct val="109090"/>
              </a:lnSpc>
              <a:spcBef>
                <a:spcPts val="500"/>
              </a:spcBef>
              <a:spcAft>
                <a:spcPts val="0"/>
              </a:spcAft>
              <a:buClr>
                <a:schemeClr val="accent5"/>
              </a:buClr>
              <a:buSzPts val="800"/>
              <a:buFont typeface="Arial"/>
              <a:buChar char="•"/>
              <a:defRPr sz="800" b="0" i="0" u="none" strike="noStrike" cap="none">
                <a:solidFill>
                  <a:schemeClr val="accent5"/>
                </a:solidFill>
                <a:latin typeface="Arial"/>
                <a:ea typeface="Arial"/>
                <a:cs typeface="Arial"/>
                <a:sym typeface="Arial"/>
              </a:defRPr>
            </a:lvl8pPr>
            <a:lvl9pPr marL="4114800" marR="0" lvl="8" indent="-279400" algn="l" rtl="0">
              <a:lnSpc>
                <a:spcPct val="120000"/>
              </a:lnSpc>
              <a:spcBef>
                <a:spcPts val="500"/>
              </a:spcBef>
              <a:spcAft>
                <a:spcPts val="500"/>
              </a:spcAft>
              <a:buClr>
                <a:schemeClr val="accent5"/>
              </a:buClr>
              <a:buSzPts val="800"/>
              <a:buFont typeface="Arial"/>
              <a:buChar char="•"/>
              <a:defRPr sz="800" b="0" i="0" u="none" strike="noStrike" cap="none">
                <a:solidFill>
                  <a:schemeClr val="accent5"/>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014 content">
  <p:cSld name="2014 content">
    <p:spTree>
      <p:nvGrpSpPr>
        <p:cNvPr id="1" name="Shape 123"/>
        <p:cNvGrpSpPr/>
        <p:nvPr/>
      </p:nvGrpSpPr>
      <p:grpSpPr>
        <a:xfrm>
          <a:off x="0" y="0"/>
          <a:ext cx="0" cy="0"/>
          <a:chOff x="0" y="0"/>
          <a:chExt cx="0" cy="0"/>
        </a:xfrm>
      </p:grpSpPr>
      <p:sp>
        <p:nvSpPr>
          <p:cNvPr id="124" name="Google Shape;124;p27"/>
          <p:cNvSpPr txBox="1">
            <a:spLocks noGrp="1"/>
          </p:cNvSpPr>
          <p:nvPr>
            <p:ph type="body" idx="1"/>
          </p:nvPr>
        </p:nvSpPr>
        <p:spPr>
          <a:xfrm>
            <a:off x="457200" y="857250"/>
            <a:ext cx="8229600" cy="3737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5" name="Google Shape;125;p27"/>
          <p:cNvSpPr txBox="1">
            <a:spLocks noGrp="1"/>
          </p:cNvSpPr>
          <p:nvPr>
            <p:ph type="title"/>
          </p:nvPr>
        </p:nvSpPr>
        <p:spPr>
          <a:xfrm>
            <a:off x="457200" y="171450"/>
            <a:ext cx="4648200" cy="342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05932"/>
              </a:buClr>
              <a:buSzPts val="36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221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3 Body with Dividers">
  <p:cSld name="CUSTOM_1_1_1_1">
    <p:spTree>
      <p:nvGrpSpPr>
        <p:cNvPr id="1" name="Shape 64"/>
        <p:cNvGrpSpPr/>
        <p:nvPr/>
      </p:nvGrpSpPr>
      <p:grpSpPr>
        <a:xfrm>
          <a:off x="0" y="0"/>
          <a:ext cx="0" cy="0"/>
          <a:chOff x="0" y="0"/>
          <a:chExt cx="0" cy="0"/>
        </a:xfrm>
      </p:grpSpPr>
      <p:sp>
        <p:nvSpPr>
          <p:cNvPr id="65" name="Google Shape;65;p9"/>
          <p:cNvSpPr txBox="1">
            <a:spLocks noGrp="1"/>
          </p:cNvSpPr>
          <p:nvPr>
            <p:ph type="body" idx="1"/>
          </p:nvPr>
        </p:nvSpPr>
        <p:spPr>
          <a:xfrm>
            <a:off x="332863"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66" name="Google Shape;66;p9"/>
          <p:cNvSpPr txBox="1">
            <a:spLocks noGrp="1"/>
          </p:cNvSpPr>
          <p:nvPr>
            <p:ph type="body" idx="2"/>
          </p:nvPr>
        </p:nvSpPr>
        <p:spPr>
          <a:xfrm>
            <a:off x="6164538"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67" name="Google Shape;67;p9"/>
          <p:cNvSpPr txBox="1">
            <a:spLocks noGrp="1"/>
          </p:cNvSpPr>
          <p:nvPr>
            <p:ph type="body" idx="3"/>
          </p:nvPr>
        </p:nvSpPr>
        <p:spPr>
          <a:xfrm>
            <a:off x="3248700" y="1577600"/>
            <a:ext cx="2646600" cy="3051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cxnSp>
        <p:nvCxnSpPr>
          <p:cNvPr id="68" name="Google Shape;68;p9"/>
          <p:cNvCxnSpPr/>
          <p:nvPr/>
        </p:nvCxnSpPr>
        <p:spPr>
          <a:xfrm>
            <a:off x="3114081" y="1685300"/>
            <a:ext cx="0" cy="2851500"/>
          </a:xfrm>
          <a:prstGeom prst="straightConnector1">
            <a:avLst/>
          </a:prstGeom>
          <a:noFill/>
          <a:ln w="9525" cap="flat" cmpd="sng">
            <a:solidFill>
              <a:srgbClr val="D9D9D9"/>
            </a:solidFill>
            <a:prstDash val="solid"/>
            <a:round/>
            <a:headEnd type="none" w="med" len="med"/>
            <a:tailEnd type="none" w="med" len="med"/>
          </a:ln>
        </p:spPr>
      </p:cxnSp>
      <p:cxnSp>
        <p:nvCxnSpPr>
          <p:cNvPr id="69" name="Google Shape;69;p9"/>
          <p:cNvCxnSpPr/>
          <p:nvPr/>
        </p:nvCxnSpPr>
        <p:spPr>
          <a:xfrm>
            <a:off x="6029919" y="1685300"/>
            <a:ext cx="0" cy="2851500"/>
          </a:xfrm>
          <a:prstGeom prst="straightConnector1">
            <a:avLst/>
          </a:prstGeom>
          <a:noFill/>
          <a:ln w="9525" cap="flat" cmpd="sng">
            <a:solidFill>
              <a:srgbClr val="D9D9D9"/>
            </a:solidFill>
            <a:prstDash val="solid"/>
            <a:round/>
            <a:headEnd type="none" w="med" len="med"/>
            <a:tailEnd type="none" w="med" len="med"/>
          </a:ln>
        </p:spPr>
      </p:cxnSp>
      <p:sp>
        <p:nvSpPr>
          <p:cNvPr id="70" name="Google Shape;70;p9"/>
          <p:cNvSpPr txBox="1">
            <a:spLocks noGrp="1"/>
          </p:cNvSpPr>
          <p:nvPr>
            <p:ph type="subTitle" idx="4"/>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71" name="Google Shape;71;p9"/>
          <p:cNvSpPr txBox="1">
            <a:spLocks noGrp="1"/>
          </p:cNvSpPr>
          <p:nvPr>
            <p:ph type="title"/>
          </p:nvPr>
        </p:nvSpPr>
        <p:spPr>
          <a:xfrm>
            <a:off x="332185" y="324001"/>
            <a:ext cx="8479500" cy="1040400"/>
          </a:xfrm>
          <a:prstGeom prst="rect">
            <a:avLst/>
          </a:prstGeom>
          <a:ln>
            <a:noFill/>
          </a:ln>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Contrast Framing">
  <p:cSld name="CUSTOM_2">
    <p:spTree>
      <p:nvGrpSpPr>
        <p:cNvPr id="1" name="Shape 73"/>
        <p:cNvGrpSpPr/>
        <p:nvPr/>
      </p:nvGrpSpPr>
      <p:grpSpPr>
        <a:xfrm>
          <a:off x="0" y="0"/>
          <a:ext cx="0" cy="0"/>
          <a:chOff x="0" y="0"/>
          <a:chExt cx="0" cy="0"/>
        </a:xfrm>
      </p:grpSpPr>
      <p:sp>
        <p:nvSpPr>
          <p:cNvPr id="74" name="Google Shape;74;p10"/>
          <p:cNvSpPr/>
          <p:nvPr/>
        </p:nvSpPr>
        <p:spPr>
          <a:xfrm>
            <a:off x="4572000" y="1364400"/>
            <a:ext cx="4572000" cy="32646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5" name="Google Shape;75;p10"/>
          <p:cNvSpPr txBox="1">
            <a:spLocks noGrp="1"/>
          </p:cNvSpPr>
          <p:nvPr>
            <p:ph type="body" idx="1"/>
          </p:nvPr>
        </p:nvSpPr>
        <p:spPr>
          <a:xfrm>
            <a:off x="4706550" y="1577600"/>
            <a:ext cx="4104600" cy="30513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Clr>
                <a:schemeClr val="accent4"/>
              </a:buClr>
              <a:buSzPts val="1200"/>
              <a:buChar char="•"/>
              <a:defRPr>
                <a:solidFill>
                  <a:schemeClr val="accent4"/>
                </a:solidFill>
              </a:defRPr>
            </a:lvl1pPr>
            <a:lvl2pPr marL="914400" lvl="1" indent="-304800" rtl="0">
              <a:spcBef>
                <a:spcPts val="500"/>
              </a:spcBef>
              <a:spcAft>
                <a:spcPts val="0"/>
              </a:spcAft>
              <a:buClr>
                <a:schemeClr val="accent4"/>
              </a:buClr>
              <a:buSzPts val="1200"/>
              <a:buChar char="–"/>
              <a:defRPr>
                <a:solidFill>
                  <a:schemeClr val="accent4"/>
                </a:solidFill>
              </a:defRPr>
            </a:lvl2pPr>
            <a:lvl3pPr marL="1371600" lvl="2" indent="-304800" rtl="0">
              <a:spcBef>
                <a:spcPts val="500"/>
              </a:spcBef>
              <a:spcAft>
                <a:spcPts val="0"/>
              </a:spcAft>
              <a:buClr>
                <a:schemeClr val="accent4"/>
              </a:buClr>
              <a:buSzPts val="1200"/>
              <a:buChar char="•"/>
              <a:defRPr>
                <a:solidFill>
                  <a:schemeClr val="accent4"/>
                </a:solidFill>
              </a:defRPr>
            </a:lvl3pPr>
            <a:lvl4pPr marL="1828800" lvl="3" indent="-304800" rtl="0">
              <a:spcBef>
                <a:spcPts val="500"/>
              </a:spcBef>
              <a:spcAft>
                <a:spcPts val="0"/>
              </a:spcAft>
              <a:buClr>
                <a:schemeClr val="accent4"/>
              </a:buClr>
              <a:buSzPts val="1200"/>
              <a:buChar char="–"/>
              <a:defRPr>
                <a:solidFill>
                  <a:schemeClr val="accent4"/>
                </a:solidFill>
              </a:defRPr>
            </a:lvl4pPr>
            <a:lvl5pPr marL="2286000" lvl="4" indent="-304800" rtl="0">
              <a:spcBef>
                <a:spcPts val="500"/>
              </a:spcBef>
              <a:spcAft>
                <a:spcPts val="0"/>
              </a:spcAft>
              <a:buClr>
                <a:schemeClr val="accent4"/>
              </a:buClr>
              <a:buSzPts val="1200"/>
              <a:buChar char="•"/>
              <a:defRPr>
                <a:solidFill>
                  <a:schemeClr val="accent4"/>
                </a:solidFill>
              </a:defRPr>
            </a:lvl5pPr>
            <a:lvl6pPr marL="2743200" lvl="5" indent="-304800" rtl="0">
              <a:spcBef>
                <a:spcPts val="500"/>
              </a:spcBef>
              <a:spcAft>
                <a:spcPts val="0"/>
              </a:spcAft>
              <a:buClr>
                <a:schemeClr val="accent4"/>
              </a:buClr>
              <a:buSzPts val="1200"/>
              <a:buChar char="–"/>
              <a:defRPr>
                <a:solidFill>
                  <a:schemeClr val="accent4"/>
                </a:solidFill>
              </a:defRPr>
            </a:lvl6pPr>
            <a:lvl7pPr marL="3200400" lvl="6" indent="-304800" rtl="0">
              <a:spcBef>
                <a:spcPts val="500"/>
              </a:spcBef>
              <a:spcAft>
                <a:spcPts val="0"/>
              </a:spcAft>
              <a:buClr>
                <a:schemeClr val="accent4"/>
              </a:buClr>
              <a:buSzPts val="1200"/>
              <a:buChar char="•"/>
              <a:defRPr>
                <a:solidFill>
                  <a:schemeClr val="accent4"/>
                </a:solidFill>
              </a:defRPr>
            </a:lvl7pPr>
            <a:lvl8pPr marL="3657600" lvl="7" indent="-304800" rtl="0">
              <a:spcBef>
                <a:spcPts val="500"/>
              </a:spcBef>
              <a:spcAft>
                <a:spcPts val="0"/>
              </a:spcAft>
              <a:buClr>
                <a:schemeClr val="accent4"/>
              </a:buClr>
              <a:buSzPts val="1200"/>
              <a:buChar char="–"/>
              <a:defRPr>
                <a:solidFill>
                  <a:schemeClr val="accent4"/>
                </a:solidFill>
              </a:defRPr>
            </a:lvl8pPr>
            <a:lvl9pPr marL="4114800" lvl="8" indent="-304800" rtl="0">
              <a:spcBef>
                <a:spcPts val="500"/>
              </a:spcBef>
              <a:spcAft>
                <a:spcPts val="500"/>
              </a:spcAft>
              <a:buClr>
                <a:schemeClr val="accent4"/>
              </a:buClr>
              <a:buSzPts val="1200"/>
              <a:buChar char="•"/>
              <a:defRPr>
                <a:solidFill>
                  <a:schemeClr val="accent4"/>
                </a:solidFill>
              </a:defRPr>
            </a:lvl9pPr>
          </a:lstStyle>
          <a:p>
            <a:endParaRPr/>
          </a:p>
        </p:txBody>
      </p:sp>
      <p:sp>
        <p:nvSpPr>
          <p:cNvPr id="76" name="Google Shape;76;p10"/>
          <p:cNvSpPr txBox="1">
            <a:spLocks noGrp="1"/>
          </p:cNvSpPr>
          <p:nvPr>
            <p:ph type="body" idx="2"/>
          </p:nvPr>
        </p:nvSpPr>
        <p:spPr>
          <a:xfrm>
            <a:off x="331600" y="1577600"/>
            <a:ext cx="4104600" cy="30513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304800" rtl="0">
              <a:spcBef>
                <a:spcPts val="500"/>
              </a:spcBef>
              <a:spcAft>
                <a:spcPts val="0"/>
              </a:spcAft>
              <a:buSzPts val="1200"/>
              <a:buChar char="–"/>
              <a:defRPr/>
            </a:lvl2pPr>
            <a:lvl3pPr marL="1371600" lvl="2" indent="-304800" rtl="0">
              <a:spcBef>
                <a:spcPts val="5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304800" rtl="0">
              <a:spcBef>
                <a:spcPts val="500"/>
              </a:spcBef>
              <a:spcAft>
                <a:spcPts val="0"/>
              </a:spcAft>
              <a:buSzPts val="1200"/>
              <a:buChar char="–"/>
              <a:defRPr/>
            </a:lvl6pPr>
            <a:lvl7pPr marL="3200400" lvl="6" indent="-304800" rtl="0">
              <a:spcBef>
                <a:spcPts val="500"/>
              </a:spcBef>
              <a:spcAft>
                <a:spcPts val="0"/>
              </a:spcAft>
              <a:buSzPts val="1200"/>
              <a:buChar char="•"/>
              <a:defRPr/>
            </a:lvl7pPr>
            <a:lvl8pPr marL="3657600" lvl="7" indent="-304800" rtl="0">
              <a:spcBef>
                <a:spcPts val="500"/>
              </a:spcBef>
              <a:spcAft>
                <a:spcPts val="0"/>
              </a:spcAft>
              <a:buSzPts val="1200"/>
              <a:buChar char="–"/>
              <a:defRPr/>
            </a:lvl8pPr>
            <a:lvl9pPr marL="4114800" lvl="8" indent="-304800" rtl="0">
              <a:spcBef>
                <a:spcPts val="500"/>
              </a:spcBef>
              <a:spcAft>
                <a:spcPts val="500"/>
              </a:spcAft>
              <a:buSzPts val="1200"/>
              <a:buChar char="•"/>
              <a:defRPr/>
            </a:lvl9pPr>
          </a:lstStyle>
          <a:p>
            <a:endParaRPr/>
          </a:p>
        </p:txBody>
      </p:sp>
      <p:sp>
        <p:nvSpPr>
          <p:cNvPr id="77" name="Google Shape;77;p10"/>
          <p:cNvSpPr txBox="1">
            <a:spLocks noGrp="1"/>
          </p:cNvSpPr>
          <p:nvPr>
            <p:ph type="subTitle" idx="3"/>
          </p:nvPr>
        </p:nvSpPr>
        <p:spPr>
          <a:xfrm>
            <a:off x="1322775" y="4739025"/>
            <a:ext cx="6001200" cy="236400"/>
          </a:xfrm>
          <a:prstGeom prst="rect">
            <a:avLst/>
          </a:prstGeom>
        </p:spPr>
        <p:txBody>
          <a:bodyPr spcFirstLastPara="1" wrap="square" lIns="0" tIns="0" rIns="0" bIns="0" anchor="b" anchorCtr="0">
            <a:noAutofit/>
          </a:bodyPr>
          <a:lstStyle>
            <a:lvl1pPr lvl="0" rtl="0">
              <a:spcBef>
                <a:spcPts val="0"/>
              </a:spcBef>
              <a:spcAft>
                <a:spcPts val="0"/>
              </a:spcAft>
              <a:buNone/>
              <a:defRPr sz="750"/>
            </a:lvl1pPr>
            <a:lvl2pPr lvl="1" rtl="0">
              <a:spcBef>
                <a:spcPts val="0"/>
              </a:spcBef>
              <a:spcAft>
                <a:spcPts val="0"/>
              </a:spcAft>
              <a:buNone/>
              <a:defRPr sz="750"/>
            </a:lvl2pPr>
            <a:lvl3pPr lvl="2" rtl="0">
              <a:spcBef>
                <a:spcPts val="0"/>
              </a:spcBef>
              <a:spcAft>
                <a:spcPts val="0"/>
              </a:spcAft>
              <a:buNone/>
              <a:defRPr sz="750"/>
            </a:lvl3pPr>
            <a:lvl4pPr lvl="3" rtl="0">
              <a:spcBef>
                <a:spcPts val="0"/>
              </a:spcBef>
              <a:spcAft>
                <a:spcPts val="0"/>
              </a:spcAft>
              <a:buNone/>
              <a:defRPr sz="750"/>
            </a:lvl4pPr>
            <a:lvl5pPr lvl="4" rtl="0">
              <a:spcBef>
                <a:spcPts val="0"/>
              </a:spcBef>
              <a:spcAft>
                <a:spcPts val="0"/>
              </a:spcAft>
              <a:buNone/>
              <a:defRPr sz="750"/>
            </a:lvl5pPr>
            <a:lvl6pPr lvl="5" rtl="0">
              <a:spcBef>
                <a:spcPts val="0"/>
              </a:spcBef>
              <a:spcAft>
                <a:spcPts val="0"/>
              </a:spcAft>
              <a:buNone/>
              <a:defRPr sz="750"/>
            </a:lvl6pPr>
            <a:lvl7pPr lvl="6" rtl="0">
              <a:spcBef>
                <a:spcPts val="0"/>
              </a:spcBef>
              <a:spcAft>
                <a:spcPts val="0"/>
              </a:spcAft>
              <a:buNone/>
              <a:defRPr sz="750"/>
            </a:lvl7pPr>
            <a:lvl8pPr lvl="7" rtl="0">
              <a:spcBef>
                <a:spcPts val="0"/>
              </a:spcBef>
              <a:spcAft>
                <a:spcPts val="0"/>
              </a:spcAft>
              <a:buNone/>
              <a:defRPr sz="750"/>
            </a:lvl8pPr>
            <a:lvl9pPr lvl="8" rtl="0">
              <a:spcBef>
                <a:spcPts val="0"/>
              </a:spcBef>
              <a:spcAft>
                <a:spcPts val="0"/>
              </a:spcAft>
              <a:buNone/>
              <a:defRPr sz="750"/>
            </a:lvl9pPr>
          </a:lstStyle>
          <a:p>
            <a:endParaRPr/>
          </a:p>
        </p:txBody>
      </p:sp>
      <p:sp>
        <p:nvSpPr>
          <p:cNvPr id="78" name="Google Shape;78;p10"/>
          <p:cNvSpPr txBox="1">
            <a:spLocks noGrp="1"/>
          </p:cNvSpPr>
          <p:nvPr>
            <p:ph type="subTitle" idx="4"/>
          </p:nvPr>
        </p:nvSpPr>
        <p:spPr>
          <a:xfrm>
            <a:off x="0" y="505575"/>
            <a:ext cx="1240500" cy="289800"/>
          </a:xfrm>
          <a:prstGeom prst="rect">
            <a:avLst/>
          </a:prstGeom>
          <a:solidFill>
            <a:schemeClr val="dk1"/>
          </a:solidFill>
        </p:spPr>
        <p:txBody>
          <a:bodyPr spcFirstLastPara="1" wrap="square" lIns="182875" tIns="91425" rIns="182875" bIns="91425" anchor="ctr" anchorCtr="0">
            <a:noAutofit/>
          </a:bodyPr>
          <a:lstStyle>
            <a:lvl1pPr lvl="0" rtl="0">
              <a:spcBef>
                <a:spcPts val="0"/>
              </a:spcBef>
              <a:spcAft>
                <a:spcPts val="0"/>
              </a:spcAft>
              <a:buNone/>
              <a:defRPr sz="1600">
                <a:solidFill>
                  <a:srgbClr val="FFFFFF"/>
                </a:solidFill>
                <a:latin typeface="Georgia"/>
                <a:ea typeface="Georgia"/>
                <a:cs typeface="Georgia"/>
                <a:sym typeface="Georgia"/>
              </a:defRPr>
            </a:lvl1pPr>
            <a:lvl2pPr lvl="1" rtl="0">
              <a:spcBef>
                <a:spcPts val="0"/>
              </a:spcBef>
              <a:spcAft>
                <a:spcPts val="0"/>
              </a:spcAft>
              <a:buNone/>
              <a:defRPr sz="1600">
                <a:solidFill>
                  <a:srgbClr val="FFFFFF"/>
                </a:solidFill>
                <a:latin typeface="Georgia"/>
                <a:ea typeface="Georgia"/>
                <a:cs typeface="Georgia"/>
                <a:sym typeface="Georgia"/>
              </a:defRPr>
            </a:lvl2pPr>
            <a:lvl3pPr lvl="2" rtl="0">
              <a:spcBef>
                <a:spcPts val="0"/>
              </a:spcBef>
              <a:spcAft>
                <a:spcPts val="0"/>
              </a:spcAft>
              <a:buNone/>
              <a:defRPr sz="1600">
                <a:solidFill>
                  <a:srgbClr val="FFFFFF"/>
                </a:solidFill>
                <a:latin typeface="Georgia"/>
                <a:ea typeface="Georgia"/>
                <a:cs typeface="Georgia"/>
                <a:sym typeface="Georgia"/>
              </a:defRPr>
            </a:lvl3pPr>
            <a:lvl4pPr lvl="3" rtl="0">
              <a:spcBef>
                <a:spcPts val="0"/>
              </a:spcBef>
              <a:spcAft>
                <a:spcPts val="0"/>
              </a:spcAft>
              <a:buNone/>
              <a:defRPr sz="1600">
                <a:solidFill>
                  <a:srgbClr val="FFFFFF"/>
                </a:solidFill>
                <a:latin typeface="Georgia"/>
                <a:ea typeface="Georgia"/>
                <a:cs typeface="Georgia"/>
                <a:sym typeface="Georgia"/>
              </a:defRPr>
            </a:lvl4pPr>
            <a:lvl5pPr lvl="4" rtl="0">
              <a:spcBef>
                <a:spcPts val="0"/>
              </a:spcBef>
              <a:spcAft>
                <a:spcPts val="0"/>
              </a:spcAft>
              <a:buNone/>
              <a:defRPr sz="1600">
                <a:solidFill>
                  <a:srgbClr val="FFFFFF"/>
                </a:solidFill>
                <a:latin typeface="Georgia"/>
                <a:ea typeface="Georgia"/>
                <a:cs typeface="Georgia"/>
                <a:sym typeface="Georgia"/>
              </a:defRPr>
            </a:lvl5pPr>
            <a:lvl6pPr lvl="5" rtl="0">
              <a:spcBef>
                <a:spcPts val="0"/>
              </a:spcBef>
              <a:spcAft>
                <a:spcPts val="0"/>
              </a:spcAft>
              <a:buNone/>
              <a:defRPr sz="1600">
                <a:solidFill>
                  <a:srgbClr val="FFFFFF"/>
                </a:solidFill>
                <a:latin typeface="Georgia"/>
                <a:ea typeface="Georgia"/>
                <a:cs typeface="Georgia"/>
                <a:sym typeface="Georgia"/>
              </a:defRPr>
            </a:lvl6pPr>
            <a:lvl7pPr lvl="6" rtl="0">
              <a:spcBef>
                <a:spcPts val="0"/>
              </a:spcBef>
              <a:spcAft>
                <a:spcPts val="0"/>
              </a:spcAft>
              <a:buNone/>
              <a:defRPr sz="1600">
                <a:solidFill>
                  <a:srgbClr val="FFFFFF"/>
                </a:solidFill>
                <a:latin typeface="Georgia"/>
                <a:ea typeface="Georgia"/>
                <a:cs typeface="Georgia"/>
                <a:sym typeface="Georgia"/>
              </a:defRPr>
            </a:lvl7pPr>
            <a:lvl8pPr lvl="7" rtl="0">
              <a:spcBef>
                <a:spcPts val="0"/>
              </a:spcBef>
              <a:spcAft>
                <a:spcPts val="0"/>
              </a:spcAft>
              <a:buNone/>
              <a:defRPr sz="1600">
                <a:solidFill>
                  <a:srgbClr val="FFFFFF"/>
                </a:solidFill>
                <a:latin typeface="Georgia"/>
                <a:ea typeface="Georgia"/>
                <a:cs typeface="Georgia"/>
                <a:sym typeface="Georgia"/>
              </a:defRPr>
            </a:lvl8pPr>
            <a:lvl9pPr lvl="8" rtl="0">
              <a:spcBef>
                <a:spcPts val="0"/>
              </a:spcBef>
              <a:spcAft>
                <a:spcPts val="0"/>
              </a:spcAft>
              <a:buNone/>
              <a:defRPr sz="1600">
                <a:solidFill>
                  <a:srgbClr val="FFFFFF"/>
                </a:solidFill>
                <a:latin typeface="Georgia"/>
                <a:ea typeface="Georgia"/>
                <a:cs typeface="Georgia"/>
                <a:sym typeface="Georgia"/>
              </a:defRPr>
            </a:lvl9pPr>
          </a:lstStyle>
          <a:p>
            <a:endParaRPr/>
          </a:p>
        </p:txBody>
      </p:sp>
      <p:sp>
        <p:nvSpPr>
          <p:cNvPr id="79" name="Google Shape;79;p10"/>
          <p:cNvSpPr txBox="1">
            <a:spLocks noGrp="1"/>
          </p:cNvSpPr>
          <p:nvPr>
            <p:ph type="subTitle" idx="5"/>
          </p:nvPr>
        </p:nvSpPr>
        <p:spPr>
          <a:xfrm>
            <a:off x="408400" y="761675"/>
            <a:ext cx="1240500" cy="289800"/>
          </a:xfrm>
          <a:prstGeom prst="rect">
            <a:avLst/>
          </a:prstGeom>
          <a:solidFill>
            <a:schemeClr val="dk1"/>
          </a:solidFill>
        </p:spPr>
        <p:txBody>
          <a:bodyPr spcFirstLastPara="1" wrap="square" lIns="182875" tIns="91425" rIns="182875" bIns="91425" anchor="ctr" anchorCtr="0">
            <a:noAutofit/>
          </a:bodyPr>
          <a:lstStyle>
            <a:lvl1pPr lvl="0" rtl="0">
              <a:spcBef>
                <a:spcPts val="0"/>
              </a:spcBef>
              <a:spcAft>
                <a:spcPts val="0"/>
              </a:spcAft>
              <a:buNone/>
              <a:defRPr sz="1600">
                <a:solidFill>
                  <a:srgbClr val="FFFFFF"/>
                </a:solidFill>
                <a:latin typeface="Georgia"/>
                <a:ea typeface="Georgia"/>
                <a:cs typeface="Georgia"/>
                <a:sym typeface="Georgia"/>
              </a:defRPr>
            </a:lvl1pPr>
            <a:lvl2pPr lvl="1" rtl="0">
              <a:spcBef>
                <a:spcPts val="0"/>
              </a:spcBef>
              <a:spcAft>
                <a:spcPts val="0"/>
              </a:spcAft>
              <a:buNone/>
              <a:defRPr sz="1600">
                <a:solidFill>
                  <a:srgbClr val="FFFFFF"/>
                </a:solidFill>
                <a:latin typeface="Georgia"/>
                <a:ea typeface="Georgia"/>
                <a:cs typeface="Georgia"/>
                <a:sym typeface="Georgia"/>
              </a:defRPr>
            </a:lvl2pPr>
            <a:lvl3pPr lvl="2" rtl="0">
              <a:spcBef>
                <a:spcPts val="0"/>
              </a:spcBef>
              <a:spcAft>
                <a:spcPts val="0"/>
              </a:spcAft>
              <a:buNone/>
              <a:defRPr sz="1600">
                <a:solidFill>
                  <a:srgbClr val="FFFFFF"/>
                </a:solidFill>
                <a:latin typeface="Georgia"/>
                <a:ea typeface="Georgia"/>
                <a:cs typeface="Georgia"/>
                <a:sym typeface="Georgia"/>
              </a:defRPr>
            </a:lvl3pPr>
            <a:lvl4pPr lvl="3" rtl="0">
              <a:spcBef>
                <a:spcPts val="0"/>
              </a:spcBef>
              <a:spcAft>
                <a:spcPts val="0"/>
              </a:spcAft>
              <a:buNone/>
              <a:defRPr sz="1600">
                <a:solidFill>
                  <a:srgbClr val="FFFFFF"/>
                </a:solidFill>
                <a:latin typeface="Georgia"/>
                <a:ea typeface="Georgia"/>
                <a:cs typeface="Georgia"/>
                <a:sym typeface="Georgia"/>
              </a:defRPr>
            </a:lvl4pPr>
            <a:lvl5pPr lvl="4" rtl="0">
              <a:spcBef>
                <a:spcPts val="0"/>
              </a:spcBef>
              <a:spcAft>
                <a:spcPts val="0"/>
              </a:spcAft>
              <a:buNone/>
              <a:defRPr sz="1600">
                <a:solidFill>
                  <a:srgbClr val="FFFFFF"/>
                </a:solidFill>
                <a:latin typeface="Georgia"/>
                <a:ea typeface="Georgia"/>
                <a:cs typeface="Georgia"/>
                <a:sym typeface="Georgia"/>
              </a:defRPr>
            </a:lvl5pPr>
            <a:lvl6pPr lvl="5" rtl="0">
              <a:spcBef>
                <a:spcPts val="0"/>
              </a:spcBef>
              <a:spcAft>
                <a:spcPts val="0"/>
              </a:spcAft>
              <a:buNone/>
              <a:defRPr sz="1600">
                <a:solidFill>
                  <a:srgbClr val="FFFFFF"/>
                </a:solidFill>
                <a:latin typeface="Georgia"/>
                <a:ea typeface="Georgia"/>
                <a:cs typeface="Georgia"/>
                <a:sym typeface="Georgia"/>
              </a:defRPr>
            </a:lvl6pPr>
            <a:lvl7pPr lvl="6" rtl="0">
              <a:spcBef>
                <a:spcPts val="0"/>
              </a:spcBef>
              <a:spcAft>
                <a:spcPts val="0"/>
              </a:spcAft>
              <a:buNone/>
              <a:defRPr sz="1600">
                <a:solidFill>
                  <a:srgbClr val="FFFFFF"/>
                </a:solidFill>
                <a:latin typeface="Georgia"/>
                <a:ea typeface="Georgia"/>
                <a:cs typeface="Georgia"/>
                <a:sym typeface="Georgia"/>
              </a:defRPr>
            </a:lvl7pPr>
            <a:lvl8pPr lvl="7" rtl="0">
              <a:spcBef>
                <a:spcPts val="0"/>
              </a:spcBef>
              <a:spcAft>
                <a:spcPts val="0"/>
              </a:spcAft>
              <a:buNone/>
              <a:defRPr sz="1600">
                <a:solidFill>
                  <a:srgbClr val="FFFFFF"/>
                </a:solidFill>
                <a:latin typeface="Georgia"/>
                <a:ea typeface="Georgia"/>
                <a:cs typeface="Georgia"/>
                <a:sym typeface="Georgia"/>
              </a:defRPr>
            </a:lvl8pPr>
            <a:lvl9pPr lvl="8" rtl="0">
              <a:spcBef>
                <a:spcPts val="0"/>
              </a:spcBef>
              <a:spcAft>
                <a:spcPts val="0"/>
              </a:spcAft>
              <a:buNone/>
              <a:defRPr sz="1600">
                <a:solidFill>
                  <a:srgbClr val="FFFFFF"/>
                </a:solidFill>
                <a:latin typeface="Georgia"/>
                <a:ea typeface="Georgia"/>
                <a:cs typeface="Georgia"/>
                <a:sym typeface="Georgia"/>
              </a:defRPr>
            </a:lvl9pPr>
          </a:lstStyle>
          <a:p>
            <a:endParaRPr/>
          </a:p>
        </p:txBody>
      </p:sp>
      <p:sp>
        <p:nvSpPr>
          <p:cNvPr id="80" name="Google Shape;80;p10"/>
          <p:cNvSpPr txBox="1">
            <a:spLocks noGrp="1"/>
          </p:cNvSpPr>
          <p:nvPr>
            <p:ph type="title"/>
          </p:nvPr>
        </p:nvSpPr>
        <p:spPr>
          <a:xfrm>
            <a:off x="2345927" y="324000"/>
            <a:ext cx="6465600" cy="1040400"/>
          </a:xfrm>
          <a:prstGeom prst="rect">
            <a:avLst/>
          </a:prstGeom>
          <a:ln>
            <a:noFill/>
          </a:ln>
        </p:spPr>
        <p:txBody>
          <a:bodyPr spcFirstLastPara="1" wrap="square" lIns="0" tIns="0" rIns="0" bIns="0"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0"/>
          <p:cNvSpPr txBox="1"/>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600"/>
              <a:t> </a:t>
            </a:r>
            <a:fld id="{00000000-1234-1234-1234-123412341234}" type="slidenum">
              <a:rPr lang="en" sz="600">
                <a:solidFill>
                  <a:srgbClr val="000000"/>
                </a:solidFill>
              </a:rPr>
              <a:t>‹#›</a:t>
            </a:fld>
            <a:r>
              <a:rPr lang="en" sz="600">
                <a:solidFill>
                  <a:srgbClr val="000000"/>
                </a:solidFill>
              </a:rPr>
              <a:t> </a:t>
            </a:r>
            <a:endParaRPr sz="6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100"/>
              <a:buFont typeface="Georgia"/>
              <a:buNone/>
              <a:defRPr sz="1400" i="0" u="none" strike="noStrike" cap="none">
                <a:solidFill>
                  <a:srgbClr val="000000"/>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4" r:id="rId26"/>
    <p:sldLayoutId id="2147483675" r:id="rId27"/>
    <p:sldLayoutId id="2147483676" r:id="rId28"/>
    <p:sldLayoutId id="2147483677"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9pPr>
          </a:lstStyle>
          <a:p>
            <a:endParaRPr/>
          </a:p>
        </p:txBody>
      </p:sp>
      <p:sp>
        <p:nvSpPr>
          <p:cNvPr id="323" name="Google Shape;323;p45"/>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7" r:id="rId32"/>
    <p:sldLayoutId id="2147483728" r:id="rId33"/>
    <p:sldLayoutId id="2147483729" r:id="rId34"/>
    <p:sldLayoutId id="2147483730" r:id="rId35"/>
    <p:sldLayoutId id="2147483731" r:id="rId36"/>
    <p:sldLayoutId id="214748373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hyperlink" Target="https://docs.mulesoft.com/exchange/to-change-raml-version" TargetMode="External"/><Relationship Id="rId4" Type="http://schemas.openxmlformats.org/officeDocument/2006/relationships/hyperlink" Target="http://api.xx.com/v1/api/customer/12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nypoint.mulesoft.com/exchange/portals/anypoint-platform/f1e97bc6-315a-4490-82a7-23abe036327a.anypoint-platform/cloudhub-api/"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hyperlink" Target="https://anypoint.mulesoft.com/exchange/portals/anypoint-platform/f1e97bc6-315a-4490-82a7-23abe036327a.anypoint-platform/access-management-api/"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639"/>
        <p:cNvGrpSpPr/>
        <p:nvPr/>
      </p:nvGrpSpPr>
      <p:grpSpPr>
        <a:xfrm>
          <a:off x="0" y="0"/>
          <a:ext cx="0" cy="0"/>
          <a:chOff x="0" y="0"/>
          <a:chExt cx="0" cy="0"/>
        </a:xfrm>
      </p:grpSpPr>
      <p:pic>
        <p:nvPicPr>
          <p:cNvPr id="640" name="Google Shape;640;p88"/>
          <p:cNvPicPr preferRelativeResize="0">
            <a:picLocks noGrp="1"/>
          </p:cNvPicPr>
          <p:nvPr>
            <p:ph type="pic" idx="2"/>
          </p:nvPr>
        </p:nvPicPr>
        <p:blipFill rotWithShape="1">
          <a:blip r:embed="rId3">
            <a:alphaModFix/>
          </a:blip>
          <a:srcRect l="5043" t="24332" r="40785" b="15167"/>
          <a:stretch/>
        </p:blipFill>
        <p:spPr>
          <a:xfrm>
            <a:off x="2153025" y="-52300"/>
            <a:ext cx="7010400" cy="5219400"/>
          </a:xfrm>
          <a:prstGeom prst="rect">
            <a:avLst/>
          </a:prstGeom>
          <a:noFill/>
          <a:ln>
            <a:noFill/>
          </a:ln>
        </p:spPr>
      </p:pic>
      <p:sp>
        <p:nvSpPr>
          <p:cNvPr id="641" name="Google Shape;641;p88"/>
          <p:cNvSpPr/>
          <p:nvPr/>
        </p:nvSpPr>
        <p:spPr>
          <a:xfrm>
            <a:off x="-45000" y="2226100"/>
            <a:ext cx="2295300" cy="2917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642" name="Google Shape;642;p88"/>
          <p:cNvSpPr/>
          <p:nvPr/>
        </p:nvSpPr>
        <p:spPr>
          <a:xfrm>
            <a:off x="-44906" y="-44794"/>
            <a:ext cx="2250300" cy="2271000"/>
          </a:xfrm>
          <a:prstGeom prst="rect">
            <a:avLst/>
          </a:prstGeom>
          <a:solidFill>
            <a:srgbClr val="222222"/>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643" name="Google Shape;643;p88"/>
          <p:cNvPicPr preferRelativeResize="0"/>
          <p:nvPr/>
        </p:nvPicPr>
        <p:blipFill rotWithShape="1">
          <a:blip r:embed="rId4">
            <a:alphaModFix/>
          </a:blip>
          <a:srcRect/>
          <a:stretch/>
        </p:blipFill>
        <p:spPr>
          <a:xfrm>
            <a:off x="537931" y="541994"/>
            <a:ext cx="1031500" cy="851412"/>
          </a:xfrm>
          <a:prstGeom prst="rect">
            <a:avLst/>
          </a:prstGeom>
          <a:noFill/>
          <a:ln>
            <a:noFill/>
          </a:ln>
        </p:spPr>
      </p:pic>
      <p:cxnSp>
        <p:nvCxnSpPr>
          <p:cNvPr id="644" name="Google Shape;644;p88"/>
          <p:cNvCxnSpPr/>
          <p:nvPr/>
        </p:nvCxnSpPr>
        <p:spPr>
          <a:xfrm>
            <a:off x="2205378" y="-52375"/>
            <a:ext cx="0" cy="5219400"/>
          </a:xfrm>
          <a:prstGeom prst="straightConnector1">
            <a:avLst/>
          </a:prstGeom>
          <a:noFill/>
          <a:ln w="114300" cap="flat" cmpd="sng">
            <a:solidFill>
              <a:srgbClr val="FFFFFF"/>
            </a:solidFill>
            <a:prstDash val="solid"/>
            <a:round/>
            <a:headEnd type="none" w="med" len="med"/>
            <a:tailEnd type="none" w="med" len="med"/>
          </a:ln>
        </p:spPr>
      </p:cxnSp>
      <p:sp>
        <p:nvSpPr>
          <p:cNvPr id="645" name="Google Shape;645;p88"/>
          <p:cNvSpPr/>
          <p:nvPr/>
        </p:nvSpPr>
        <p:spPr>
          <a:xfrm>
            <a:off x="2266462" y="-41569"/>
            <a:ext cx="6906300" cy="5181000"/>
          </a:xfrm>
          <a:prstGeom prst="rect">
            <a:avLst/>
          </a:prstGeom>
          <a:solidFill>
            <a:srgbClr val="000000">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646" name="Google Shape;646;p88"/>
          <p:cNvCxnSpPr>
            <a:stCxn id="647" idx="0"/>
          </p:cNvCxnSpPr>
          <p:nvPr/>
        </p:nvCxnSpPr>
        <p:spPr>
          <a:xfrm>
            <a:off x="5684462" y="-39900"/>
            <a:ext cx="0" cy="2290500"/>
          </a:xfrm>
          <a:prstGeom prst="straightConnector1">
            <a:avLst/>
          </a:prstGeom>
          <a:noFill/>
          <a:ln w="114300" cap="flat" cmpd="sng">
            <a:solidFill>
              <a:srgbClr val="FFFFFF"/>
            </a:solidFill>
            <a:prstDash val="solid"/>
            <a:round/>
            <a:headEnd type="none" w="med" len="med"/>
            <a:tailEnd type="none" w="med" len="med"/>
          </a:ln>
        </p:spPr>
      </p:cxnSp>
      <p:cxnSp>
        <p:nvCxnSpPr>
          <p:cNvPr id="648" name="Google Shape;648;p88"/>
          <p:cNvCxnSpPr/>
          <p:nvPr/>
        </p:nvCxnSpPr>
        <p:spPr>
          <a:xfrm>
            <a:off x="4748337" y="2241675"/>
            <a:ext cx="0" cy="2940900"/>
          </a:xfrm>
          <a:prstGeom prst="straightConnector1">
            <a:avLst/>
          </a:prstGeom>
          <a:noFill/>
          <a:ln w="114300" cap="flat" cmpd="sng">
            <a:solidFill>
              <a:srgbClr val="FFFFFF"/>
            </a:solidFill>
            <a:prstDash val="solid"/>
            <a:round/>
            <a:headEnd type="none" w="med" len="med"/>
            <a:tailEnd type="none" w="med" len="med"/>
          </a:ln>
        </p:spPr>
      </p:cxnSp>
      <p:cxnSp>
        <p:nvCxnSpPr>
          <p:cNvPr id="649" name="Google Shape;649;p88"/>
          <p:cNvCxnSpPr/>
          <p:nvPr/>
        </p:nvCxnSpPr>
        <p:spPr>
          <a:xfrm rot="10800000" flipH="1">
            <a:off x="3229225" y="2827700"/>
            <a:ext cx="1808400" cy="3933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7000"/>
              </a:srgbClr>
            </a:outerShdw>
          </a:effectLst>
        </p:spPr>
      </p:cxnSp>
      <p:cxnSp>
        <p:nvCxnSpPr>
          <p:cNvPr id="650" name="Google Shape;650;p88"/>
          <p:cNvCxnSpPr/>
          <p:nvPr/>
        </p:nvCxnSpPr>
        <p:spPr>
          <a:xfrm rot="5400000">
            <a:off x="2431425" y="1528225"/>
            <a:ext cx="1376400" cy="8400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7000"/>
              </a:srgbClr>
            </a:outerShdw>
          </a:effectLst>
        </p:spPr>
      </p:cxnSp>
      <p:cxnSp>
        <p:nvCxnSpPr>
          <p:cNvPr id="651" name="Google Shape;651;p88"/>
          <p:cNvCxnSpPr/>
          <p:nvPr/>
        </p:nvCxnSpPr>
        <p:spPr>
          <a:xfrm rot="10800000">
            <a:off x="4614450" y="1000100"/>
            <a:ext cx="1320000" cy="577500"/>
          </a:xfrm>
          <a:prstGeom prst="curvedConnector3">
            <a:avLst>
              <a:gd name="adj1" fmla="val 50000"/>
            </a:avLst>
          </a:prstGeom>
          <a:noFill/>
          <a:ln w="9525" cap="flat" cmpd="sng">
            <a:solidFill>
              <a:srgbClr val="FFFFFF"/>
            </a:solidFill>
            <a:prstDash val="dash"/>
            <a:round/>
            <a:headEnd type="oval" w="med" len="med"/>
            <a:tailEnd type="triangle" w="med" len="med"/>
          </a:ln>
          <a:effectLst>
            <a:outerShdw blurRad="42863" dist="9525" dir="660000" algn="bl" rotWithShape="0">
              <a:srgbClr val="000000">
                <a:alpha val="57000"/>
              </a:srgbClr>
            </a:outerShdw>
          </a:effectLst>
        </p:spPr>
      </p:cxnSp>
      <p:sp>
        <p:nvSpPr>
          <p:cNvPr id="652" name="Google Shape;652;p88"/>
          <p:cNvSpPr txBox="1">
            <a:spLocks noGrp="1"/>
          </p:cNvSpPr>
          <p:nvPr>
            <p:ph type="ctrTitle"/>
          </p:nvPr>
        </p:nvSpPr>
        <p:spPr>
          <a:xfrm>
            <a:off x="5192650" y="4569125"/>
            <a:ext cx="2377800" cy="504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rgbClr val="FFFFFF"/>
                </a:solidFill>
                <a:latin typeface="Arial"/>
                <a:ea typeface="Arial"/>
                <a:cs typeface="Arial"/>
                <a:sym typeface="Arial"/>
              </a:rPr>
              <a:t>Updated: April 14, 2021</a:t>
            </a:r>
            <a:endParaRPr sz="1200" dirty="0">
              <a:solidFill>
                <a:srgbClr val="FFFFFF"/>
              </a:solidFill>
              <a:latin typeface="Arial"/>
              <a:ea typeface="Arial"/>
              <a:cs typeface="Arial"/>
              <a:sym typeface="Arial"/>
            </a:endParaRPr>
          </a:p>
        </p:txBody>
      </p:sp>
      <p:sp>
        <p:nvSpPr>
          <p:cNvPr id="653" name="Google Shape;653;p88"/>
          <p:cNvSpPr txBox="1">
            <a:spLocks noGrp="1"/>
          </p:cNvSpPr>
          <p:nvPr>
            <p:ph type="ctrTitle"/>
          </p:nvPr>
        </p:nvSpPr>
        <p:spPr>
          <a:xfrm>
            <a:off x="5080750" y="2499700"/>
            <a:ext cx="3843600" cy="1971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100"/>
              <a:buFont typeface="Arial"/>
              <a:buNone/>
            </a:pPr>
            <a:r>
              <a:rPr lang="en-US" sz="2400" b="1" dirty="0">
                <a:solidFill>
                  <a:schemeClr val="lt1"/>
                </a:solidFill>
                <a:latin typeface="Arial"/>
                <a:ea typeface="Arial"/>
                <a:cs typeface="Arial"/>
                <a:sym typeface="Arial"/>
              </a:rPr>
              <a:t>SSB – MuleSoft Implementation C4E Discussion Meeting</a:t>
            </a:r>
            <a:endParaRPr sz="2400" b="1" dirty="0">
              <a:solidFill>
                <a:schemeClr val="lt1"/>
              </a:solidFill>
              <a:latin typeface="Arial"/>
              <a:ea typeface="Arial"/>
              <a:cs typeface="Arial"/>
              <a:sym typeface="Arial"/>
            </a:endParaRPr>
          </a:p>
        </p:txBody>
      </p:sp>
      <p:cxnSp>
        <p:nvCxnSpPr>
          <p:cNvPr id="654" name="Google Shape;654;p88"/>
          <p:cNvCxnSpPr/>
          <p:nvPr/>
        </p:nvCxnSpPr>
        <p:spPr>
          <a:xfrm>
            <a:off x="-52375" y="2249150"/>
            <a:ext cx="9215700" cy="0"/>
          </a:xfrm>
          <a:prstGeom prst="straightConnector1">
            <a:avLst/>
          </a:prstGeom>
          <a:noFill/>
          <a:ln w="114300" cap="flat" cmpd="sng">
            <a:solidFill>
              <a:srgbClr val="FFFFFF"/>
            </a:solidFill>
            <a:prstDash val="solid"/>
            <a:round/>
            <a:headEnd type="none" w="med" len="med"/>
            <a:tailEnd type="none" w="med" len="med"/>
          </a:ln>
        </p:spPr>
      </p:cxnSp>
      <p:pic>
        <p:nvPicPr>
          <p:cNvPr id="655" name="Google Shape;655;p88"/>
          <p:cNvPicPr preferRelativeResize="0"/>
          <p:nvPr/>
        </p:nvPicPr>
        <p:blipFill rotWithShape="1">
          <a:blip r:embed="rId5">
            <a:alphaModFix/>
          </a:blip>
          <a:srcRect l="32313" t="21429" r="25540" b="15854"/>
          <a:stretch/>
        </p:blipFill>
        <p:spPr>
          <a:xfrm flipH="1">
            <a:off x="2342662" y="2843967"/>
            <a:ext cx="733500" cy="7275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656" name="Google Shape;656;p88"/>
          <p:cNvPicPr preferRelativeResize="0"/>
          <p:nvPr/>
        </p:nvPicPr>
        <p:blipFill rotWithShape="1">
          <a:blip r:embed="rId6">
            <a:alphaModFix/>
          </a:blip>
          <a:srcRect l="29176" t="6884" r="2494" b="45925"/>
          <a:stretch/>
        </p:blipFill>
        <p:spPr>
          <a:xfrm>
            <a:off x="6033346" y="1170324"/>
            <a:ext cx="733500" cy="7596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657" name="Google Shape;657;p88"/>
          <p:cNvPicPr preferRelativeResize="0"/>
          <p:nvPr/>
        </p:nvPicPr>
        <p:blipFill rotWithShape="1">
          <a:blip r:embed="rId7">
            <a:alphaModFix/>
          </a:blip>
          <a:srcRect l="39492" t="45794" r="22437" b="27913"/>
          <a:stretch/>
        </p:blipFill>
        <p:spPr>
          <a:xfrm flipH="1">
            <a:off x="3584175" y="570957"/>
            <a:ext cx="766500" cy="793500"/>
          </a:xfrm>
          <a:prstGeom prst="ellipse">
            <a:avLst/>
          </a:prstGeom>
          <a:noFill/>
          <a:ln w="38100" cap="flat" cmpd="sng">
            <a:solidFill>
              <a:srgbClr val="FFFFFF"/>
            </a:solidFill>
            <a:prstDash val="solid"/>
            <a:round/>
            <a:headEnd type="none" w="sm" len="sm"/>
            <a:tailEnd type="none" w="sm" len="sm"/>
          </a:ln>
          <a:effectLst>
            <a:outerShdw blurRad="171450" dist="9525" algn="bl" rotWithShape="0">
              <a:srgbClr val="000000">
                <a:alpha val="20000"/>
              </a:srgbClr>
            </a:outerShdw>
          </a:effectLst>
        </p:spPr>
      </p:pic>
      <p:pic>
        <p:nvPicPr>
          <p:cNvPr id="658" name="Google Shape;658;p88" descr="SASR | Sandy Spring Bancorp Stock Price"/>
          <p:cNvPicPr preferRelativeResize="0"/>
          <p:nvPr/>
        </p:nvPicPr>
        <p:blipFill>
          <a:blip r:embed="rId8">
            <a:alphaModFix/>
          </a:blip>
          <a:stretch>
            <a:fillRect/>
          </a:stretch>
        </p:blipFill>
        <p:spPr>
          <a:xfrm>
            <a:off x="151690" y="3571475"/>
            <a:ext cx="1857126" cy="39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 name="Google Shape;264;p7"/>
          <p:cNvSpPr txBox="1">
            <a:spLocks noGrp="1"/>
          </p:cNvSpPr>
          <p:nvPr>
            <p:ph type="body" idx="1"/>
          </p:nvPr>
        </p:nvSpPr>
        <p:spPr>
          <a:xfrm>
            <a:off x="16631" y="443762"/>
            <a:ext cx="8912506" cy="424278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 sz="1000" i="1" dirty="0"/>
              <a:t>The C4E is focused on running the API platform, enabling teams on how to best use the platform and develop reusable APIs to deliver change more efficiently and accelerate innovation.</a:t>
            </a:r>
            <a:endParaRPr sz="1000" i="1" dirty="0"/>
          </a:p>
          <a:p>
            <a:pPr marL="0" lvl="0" indent="0" algn="l" rtl="0">
              <a:lnSpc>
                <a:spcPct val="100000"/>
              </a:lnSpc>
              <a:spcBef>
                <a:spcPts val="0"/>
              </a:spcBef>
              <a:spcAft>
                <a:spcPts val="0"/>
              </a:spcAft>
              <a:buSzPts val="1140"/>
              <a:buFont typeface="Arial"/>
              <a:buNone/>
            </a:pPr>
            <a:endParaRPr sz="1000" i="1" dirty="0"/>
          </a:p>
        </p:txBody>
      </p:sp>
      <p:sp>
        <p:nvSpPr>
          <p:cNvPr id="663" name="Google Shape;663;p89"/>
          <p:cNvSpPr txBox="1">
            <a:spLocks noGrp="1"/>
          </p:cNvSpPr>
          <p:nvPr>
            <p:ph type="title"/>
          </p:nvPr>
        </p:nvSpPr>
        <p:spPr>
          <a:xfrm>
            <a:off x="-18885" y="8968"/>
            <a:ext cx="6605672" cy="342900"/>
          </a:xfrm>
          <a:prstGeom prst="rect">
            <a:avLst/>
          </a:prstGeom>
        </p:spPr>
        <p:txBody>
          <a:bodyPr spcFirstLastPara="1" wrap="square" lIns="0" tIns="0" rIns="0" bIns="0" anchor="t" anchorCtr="0">
            <a:noAutofit/>
          </a:bodyPr>
          <a:lstStyle/>
          <a:p>
            <a:pPr lvl="0"/>
            <a:r>
              <a:rPr lang="en-US" dirty="0"/>
              <a:t>Center for Enablement - Key Functions</a:t>
            </a:r>
          </a:p>
        </p:txBody>
      </p:sp>
      <p:sp>
        <p:nvSpPr>
          <p:cNvPr id="26" name="Google Shape;21;p1">
            <a:extLst>
              <a:ext uri="{FF2B5EF4-FFF2-40B4-BE49-F238E27FC236}">
                <a16:creationId xmlns:a16="http://schemas.microsoft.com/office/drawing/2014/main" id="{1D0F927C-3375-9C4E-BFDE-BE99FE92FFB0}"/>
              </a:ext>
            </a:extLst>
          </p:cNvPr>
          <p:cNvSpPr txBox="1">
            <a:spLocks/>
          </p:cNvSpPr>
          <p:nvPr/>
        </p:nvSpPr>
        <p:spPr>
          <a:xfrm>
            <a:off x="6153350" y="4766310"/>
            <a:ext cx="2648100" cy="102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endParaRPr lang="en-US" dirty="0"/>
          </a:p>
        </p:txBody>
      </p:sp>
      <p:sp>
        <p:nvSpPr>
          <p:cNvPr id="142" name="Google Shape;265;p7"/>
          <p:cNvSpPr/>
          <p:nvPr/>
        </p:nvSpPr>
        <p:spPr>
          <a:xfrm>
            <a:off x="2628912" y="784803"/>
            <a:ext cx="152325" cy="106229"/>
          </a:xfrm>
          <a:custGeom>
            <a:avLst/>
            <a:gdLst/>
            <a:ahLst/>
            <a:cxnLst/>
            <a:rect l="l" t="t" r="r" b="b"/>
            <a:pathLst>
              <a:path w="655" h="660" extrusionOk="0">
                <a:moveTo>
                  <a:pt x="0" y="0"/>
                </a:moveTo>
                <a:lnTo>
                  <a:pt x="0" y="660"/>
                </a:lnTo>
                <a:lnTo>
                  <a:pt x="655" y="660"/>
                </a:lnTo>
                <a:lnTo>
                  <a:pt x="655" y="0"/>
                </a:lnTo>
                <a:lnTo>
                  <a:pt x="0" y="0"/>
                </a:lnTo>
                <a:lnTo>
                  <a:pt x="0" y="0"/>
                </a:lnTo>
                <a:lnTo>
                  <a:pt x="0" y="0"/>
                </a:lnTo>
                <a:close/>
                <a:moveTo>
                  <a:pt x="633" y="627"/>
                </a:moveTo>
                <a:lnTo>
                  <a:pt x="22" y="627"/>
                </a:lnTo>
                <a:lnTo>
                  <a:pt x="22" y="31"/>
                </a:lnTo>
                <a:lnTo>
                  <a:pt x="633" y="31"/>
                </a:lnTo>
                <a:lnTo>
                  <a:pt x="633" y="627"/>
                </a:lnTo>
                <a:lnTo>
                  <a:pt x="633" y="627"/>
                </a:lnTo>
                <a:lnTo>
                  <a:pt x="633" y="627"/>
                </a:lnTo>
                <a:close/>
                <a:moveTo>
                  <a:pt x="322" y="65"/>
                </a:moveTo>
                <a:lnTo>
                  <a:pt x="78" y="224"/>
                </a:lnTo>
                <a:lnTo>
                  <a:pt x="575" y="224"/>
                </a:lnTo>
                <a:lnTo>
                  <a:pt x="322" y="65"/>
                </a:lnTo>
                <a:lnTo>
                  <a:pt x="322" y="65"/>
                </a:lnTo>
                <a:lnTo>
                  <a:pt x="322" y="65"/>
                </a:lnTo>
                <a:close/>
                <a:moveTo>
                  <a:pt x="322" y="97"/>
                </a:moveTo>
                <a:lnTo>
                  <a:pt x="476" y="203"/>
                </a:lnTo>
                <a:lnTo>
                  <a:pt x="167" y="203"/>
                </a:lnTo>
                <a:lnTo>
                  <a:pt x="322" y="97"/>
                </a:lnTo>
                <a:lnTo>
                  <a:pt x="322" y="97"/>
                </a:lnTo>
                <a:lnTo>
                  <a:pt x="322" y="97"/>
                </a:lnTo>
                <a:close/>
                <a:moveTo>
                  <a:pt x="130" y="469"/>
                </a:moveTo>
                <a:lnTo>
                  <a:pt x="130" y="469"/>
                </a:lnTo>
                <a:lnTo>
                  <a:pt x="153" y="469"/>
                </a:lnTo>
                <a:lnTo>
                  <a:pt x="153" y="283"/>
                </a:lnTo>
                <a:lnTo>
                  <a:pt x="130" y="283"/>
                </a:lnTo>
                <a:lnTo>
                  <a:pt x="130" y="250"/>
                </a:lnTo>
                <a:lnTo>
                  <a:pt x="223" y="250"/>
                </a:lnTo>
                <a:lnTo>
                  <a:pt x="223" y="283"/>
                </a:lnTo>
                <a:lnTo>
                  <a:pt x="188" y="283"/>
                </a:lnTo>
                <a:lnTo>
                  <a:pt x="188" y="469"/>
                </a:lnTo>
                <a:lnTo>
                  <a:pt x="223" y="469"/>
                </a:lnTo>
                <a:lnTo>
                  <a:pt x="223" y="502"/>
                </a:lnTo>
                <a:lnTo>
                  <a:pt x="130" y="502"/>
                </a:lnTo>
                <a:lnTo>
                  <a:pt x="130" y="469"/>
                </a:lnTo>
                <a:lnTo>
                  <a:pt x="130" y="469"/>
                </a:lnTo>
                <a:close/>
                <a:moveTo>
                  <a:pt x="275" y="469"/>
                </a:moveTo>
                <a:lnTo>
                  <a:pt x="275" y="469"/>
                </a:lnTo>
                <a:lnTo>
                  <a:pt x="309" y="469"/>
                </a:lnTo>
                <a:lnTo>
                  <a:pt x="309" y="283"/>
                </a:lnTo>
                <a:lnTo>
                  <a:pt x="275" y="283"/>
                </a:lnTo>
                <a:lnTo>
                  <a:pt x="275" y="250"/>
                </a:lnTo>
                <a:lnTo>
                  <a:pt x="366" y="250"/>
                </a:lnTo>
                <a:lnTo>
                  <a:pt x="366" y="283"/>
                </a:lnTo>
                <a:lnTo>
                  <a:pt x="332" y="283"/>
                </a:lnTo>
                <a:lnTo>
                  <a:pt x="332" y="469"/>
                </a:lnTo>
                <a:lnTo>
                  <a:pt x="366" y="469"/>
                </a:lnTo>
                <a:lnTo>
                  <a:pt x="366" y="502"/>
                </a:lnTo>
                <a:lnTo>
                  <a:pt x="275" y="502"/>
                </a:lnTo>
                <a:lnTo>
                  <a:pt x="275" y="469"/>
                </a:lnTo>
                <a:lnTo>
                  <a:pt x="275" y="469"/>
                </a:lnTo>
                <a:close/>
                <a:moveTo>
                  <a:pt x="432" y="469"/>
                </a:moveTo>
                <a:lnTo>
                  <a:pt x="432" y="469"/>
                </a:lnTo>
                <a:lnTo>
                  <a:pt x="454" y="469"/>
                </a:lnTo>
                <a:lnTo>
                  <a:pt x="454" y="283"/>
                </a:lnTo>
                <a:lnTo>
                  <a:pt x="432" y="283"/>
                </a:lnTo>
                <a:lnTo>
                  <a:pt x="432" y="250"/>
                </a:lnTo>
                <a:lnTo>
                  <a:pt x="523" y="250"/>
                </a:lnTo>
                <a:lnTo>
                  <a:pt x="523" y="283"/>
                </a:lnTo>
                <a:lnTo>
                  <a:pt x="489" y="283"/>
                </a:lnTo>
                <a:lnTo>
                  <a:pt x="489" y="469"/>
                </a:lnTo>
                <a:lnTo>
                  <a:pt x="523" y="469"/>
                </a:lnTo>
                <a:lnTo>
                  <a:pt x="523" y="502"/>
                </a:lnTo>
                <a:lnTo>
                  <a:pt x="432" y="502"/>
                </a:lnTo>
                <a:lnTo>
                  <a:pt x="432" y="469"/>
                </a:lnTo>
                <a:lnTo>
                  <a:pt x="432" y="469"/>
                </a:lnTo>
                <a:close/>
                <a:moveTo>
                  <a:pt x="78" y="567"/>
                </a:moveTo>
                <a:lnTo>
                  <a:pt x="575" y="567"/>
                </a:lnTo>
                <a:lnTo>
                  <a:pt x="575" y="594"/>
                </a:lnTo>
                <a:lnTo>
                  <a:pt x="78" y="594"/>
                </a:lnTo>
                <a:lnTo>
                  <a:pt x="78" y="567"/>
                </a:lnTo>
                <a:lnTo>
                  <a:pt x="78" y="567"/>
                </a:lnTo>
                <a:close/>
                <a:moveTo>
                  <a:pt x="104" y="515"/>
                </a:moveTo>
                <a:lnTo>
                  <a:pt x="536" y="515"/>
                </a:lnTo>
                <a:lnTo>
                  <a:pt x="536" y="541"/>
                </a:lnTo>
                <a:lnTo>
                  <a:pt x="104" y="541"/>
                </a:lnTo>
                <a:lnTo>
                  <a:pt x="104" y="515"/>
                </a:lnTo>
                <a:lnTo>
                  <a:pt x="104" y="515"/>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000"/>
              <a:buFontTx/>
              <a:buNone/>
              <a:tabLst/>
              <a:defRPr/>
            </a:pPr>
            <a:endParaRPr kumimoji="0" sz="900" b="0" i="0" u="none" strike="noStrike" kern="0" cap="none" spc="0" normalizeH="0" baseline="0" noProof="0">
              <a:ln>
                <a:noFill/>
              </a:ln>
              <a:solidFill>
                <a:sysClr val="windowText" lastClr="000000"/>
              </a:solidFill>
              <a:effectLst/>
              <a:uLnTx/>
              <a:uFillTx/>
            </a:endParaRPr>
          </a:p>
        </p:txBody>
      </p:sp>
      <p:cxnSp>
        <p:nvCxnSpPr>
          <p:cNvPr id="143" name="Google Shape;267;p7"/>
          <p:cNvCxnSpPr>
            <a:endCxn id="162" idx="0"/>
          </p:cNvCxnSpPr>
          <p:nvPr/>
        </p:nvCxnSpPr>
        <p:spPr>
          <a:xfrm>
            <a:off x="4246629" y="2774910"/>
            <a:ext cx="0" cy="1541100"/>
          </a:xfrm>
          <a:prstGeom prst="straightConnector1">
            <a:avLst/>
          </a:prstGeom>
          <a:noFill/>
          <a:ln w="19050" cap="flat" cmpd="sng">
            <a:solidFill>
              <a:srgbClr val="000000"/>
            </a:solidFill>
            <a:prstDash val="dot"/>
            <a:round/>
            <a:headEnd type="none" w="sm" len="sm"/>
            <a:tailEnd type="none" w="sm" len="sm"/>
          </a:ln>
        </p:spPr>
      </p:cxnSp>
      <p:sp>
        <p:nvSpPr>
          <p:cNvPr id="144" name="Google Shape;269;p7"/>
          <p:cNvSpPr/>
          <p:nvPr/>
        </p:nvSpPr>
        <p:spPr>
          <a:xfrm>
            <a:off x="2472237" y="771214"/>
            <a:ext cx="3536700" cy="392700"/>
          </a:xfrm>
          <a:prstGeom prst="rect">
            <a:avLst/>
          </a:prstGeom>
          <a:solidFill>
            <a:srgbClr val="F3F3F3"/>
          </a:solidFill>
          <a:ln>
            <a:noFill/>
          </a:ln>
        </p:spPr>
        <p:txBody>
          <a:bodyPr spcFirstLastPara="1" wrap="square" lIns="27425" tIns="27425" rIns="27425" bIns="27425" anchor="t"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en" sz="800" b="1" i="0" u="none" strike="noStrike" kern="0" cap="none" spc="0" normalizeH="0" baseline="0" noProof="0" dirty="0">
                <a:ln>
                  <a:noFill/>
                </a:ln>
                <a:solidFill>
                  <a:sysClr val="windowText" lastClr="000000"/>
                </a:solidFill>
                <a:effectLst/>
                <a:uLnTx/>
                <a:uFillTx/>
              </a:rPr>
              <a:t>C4E Governance</a:t>
            </a:r>
            <a:endParaRPr kumimoji="0" sz="1100" b="0" i="0" u="none" strike="noStrike" kern="0" cap="none" spc="0" normalizeH="0" baseline="0" noProof="0" dirty="0">
              <a:ln>
                <a:noFill/>
              </a:ln>
              <a:solidFill>
                <a:sysClr val="windowText" lastClr="000000"/>
              </a:solidFill>
              <a:effectLst/>
              <a:uLnTx/>
              <a:uFillTx/>
            </a:endParaRPr>
          </a:p>
        </p:txBody>
      </p:sp>
      <p:cxnSp>
        <p:nvCxnSpPr>
          <p:cNvPr id="145" name="Google Shape;270;p7"/>
          <p:cNvCxnSpPr>
            <a:stCxn id="148" idx="7"/>
            <a:endCxn id="151" idx="1"/>
          </p:cNvCxnSpPr>
          <p:nvPr/>
        </p:nvCxnSpPr>
        <p:spPr>
          <a:xfrm rot="10800000" flipH="1">
            <a:off x="4619942" y="2269582"/>
            <a:ext cx="507600" cy="239400"/>
          </a:xfrm>
          <a:prstGeom prst="straightConnector1">
            <a:avLst/>
          </a:prstGeom>
          <a:noFill/>
          <a:ln w="19050" cap="flat" cmpd="sng">
            <a:solidFill>
              <a:srgbClr val="000000"/>
            </a:solidFill>
            <a:prstDash val="dot"/>
            <a:round/>
            <a:headEnd type="none" w="sm" len="sm"/>
            <a:tailEnd type="none" w="sm" len="sm"/>
          </a:ln>
        </p:spPr>
      </p:cxnSp>
      <p:cxnSp>
        <p:nvCxnSpPr>
          <p:cNvPr id="146" name="Google Shape;273;p7"/>
          <p:cNvCxnSpPr>
            <a:stCxn id="148" idx="0"/>
          </p:cNvCxnSpPr>
          <p:nvPr/>
        </p:nvCxnSpPr>
        <p:spPr>
          <a:xfrm rot="10800000">
            <a:off x="4230450" y="1648506"/>
            <a:ext cx="10200" cy="735000"/>
          </a:xfrm>
          <a:prstGeom prst="straightConnector1">
            <a:avLst/>
          </a:prstGeom>
          <a:noFill/>
          <a:ln w="19050" cap="flat" cmpd="sng">
            <a:solidFill>
              <a:srgbClr val="000000"/>
            </a:solidFill>
            <a:prstDash val="dot"/>
            <a:round/>
            <a:headEnd type="none" w="sm" len="sm"/>
            <a:tailEnd type="none" w="sm" len="sm"/>
          </a:ln>
        </p:spPr>
      </p:cxnSp>
      <p:cxnSp>
        <p:nvCxnSpPr>
          <p:cNvPr id="147" name="Google Shape;274;p7"/>
          <p:cNvCxnSpPr>
            <a:stCxn id="148" idx="1"/>
            <a:endCxn id="150" idx="3"/>
          </p:cNvCxnSpPr>
          <p:nvPr/>
        </p:nvCxnSpPr>
        <p:spPr>
          <a:xfrm rot="10800000">
            <a:off x="3351658" y="2269582"/>
            <a:ext cx="509700" cy="239400"/>
          </a:xfrm>
          <a:prstGeom prst="straightConnector1">
            <a:avLst/>
          </a:prstGeom>
          <a:noFill/>
          <a:ln w="19050" cap="flat" cmpd="sng">
            <a:solidFill>
              <a:srgbClr val="000000"/>
            </a:solidFill>
            <a:prstDash val="dot"/>
            <a:round/>
            <a:headEnd type="none" w="sm" len="sm"/>
            <a:tailEnd type="none" w="sm" len="sm"/>
          </a:ln>
        </p:spPr>
      </p:cxnSp>
      <p:sp>
        <p:nvSpPr>
          <p:cNvPr id="148" name="Google Shape;271;p7"/>
          <p:cNvSpPr/>
          <p:nvPr/>
        </p:nvSpPr>
        <p:spPr>
          <a:xfrm>
            <a:off x="3704250" y="2383506"/>
            <a:ext cx="1072800" cy="856800"/>
          </a:xfrm>
          <a:prstGeom prst="ellipse">
            <a:avLst/>
          </a:prstGeom>
          <a:solidFill>
            <a:srgbClr val="00B0F0"/>
          </a:solidFill>
          <a:ln>
            <a:noFill/>
          </a:ln>
        </p:spPr>
        <p:txBody>
          <a:bodyPr spcFirstLastPara="1" wrap="square" lIns="68550" tIns="34275" rIns="68550" bIns="34275" anchor="ctr" anchorCtr="0">
            <a:noAutofit/>
          </a:bodyPr>
          <a:lstStyle/>
          <a:p>
            <a:pPr algn="ctr">
              <a:buSzPts val="900"/>
            </a:pPr>
            <a:endParaRPr sz="800">
              <a:solidFill>
                <a:srgbClr val="FFFFFF"/>
              </a:solidFill>
              <a:latin typeface="Georgia"/>
              <a:ea typeface="Georgia"/>
              <a:cs typeface="Georgia"/>
              <a:sym typeface="Georgia"/>
            </a:endParaRPr>
          </a:p>
        </p:txBody>
      </p:sp>
      <p:sp>
        <p:nvSpPr>
          <p:cNvPr id="149" name="Google Shape;276;p7"/>
          <p:cNvSpPr txBox="1"/>
          <p:nvPr/>
        </p:nvSpPr>
        <p:spPr>
          <a:xfrm>
            <a:off x="3801308" y="2663584"/>
            <a:ext cx="876300" cy="392700"/>
          </a:xfrm>
          <a:prstGeom prst="rect">
            <a:avLst/>
          </a:prstGeom>
          <a:noFill/>
          <a:ln>
            <a:noFill/>
          </a:ln>
        </p:spPr>
        <p:txBody>
          <a:bodyPr spcFirstLastPara="1" wrap="square" lIns="0" tIns="0" rIns="0" bIns="0" anchor="t" anchorCtr="0">
            <a:noAutofit/>
          </a:bodyPr>
          <a:lstStyle/>
          <a:p>
            <a:pPr marL="0" marR="0" lvl="0" indent="0" algn="ctr" defTabSz="914400" eaLnBrk="1" fontAlgn="auto" latinLnBrk="0" hangingPunct="1">
              <a:lnSpc>
                <a:spcPct val="90000"/>
              </a:lnSpc>
              <a:spcBef>
                <a:spcPts val="0"/>
              </a:spcBef>
              <a:spcAft>
                <a:spcPts val="0"/>
              </a:spcAft>
              <a:buClr>
                <a:srgbClr val="FFFFFF"/>
              </a:buClr>
              <a:buSzPts val="1200"/>
              <a:buFont typeface="Georgia"/>
              <a:buNone/>
              <a:tabLst/>
              <a:defRPr/>
            </a:pPr>
            <a:r>
              <a:rPr kumimoji="0" lang="en" b="1" i="0" u="none" strike="noStrike" kern="0" cap="none" spc="0" normalizeH="0" baseline="0" noProof="0">
                <a:ln>
                  <a:noFill/>
                </a:ln>
                <a:solidFill>
                  <a:srgbClr val="FFFFFF"/>
                </a:solidFill>
                <a:effectLst/>
                <a:uLnTx/>
                <a:uFillTx/>
              </a:rPr>
              <a:t>MuleSoft</a:t>
            </a:r>
            <a:endParaRPr kumimoji="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90000"/>
              </a:lnSpc>
              <a:spcBef>
                <a:spcPts val="0"/>
              </a:spcBef>
              <a:spcAft>
                <a:spcPts val="0"/>
              </a:spcAft>
              <a:buClr>
                <a:srgbClr val="FFFFFF"/>
              </a:buClr>
              <a:buSzPts val="1200"/>
              <a:buFont typeface="Georgia"/>
              <a:buNone/>
              <a:tabLst/>
              <a:defRPr/>
            </a:pPr>
            <a:r>
              <a:rPr kumimoji="0" lang="en" b="1" i="0" u="none" strike="noStrike" kern="0" cap="none" spc="0" normalizeH="0" baseline="0" noProof="0">
                <a:ln>
                  <a:noFill/>
                </a:ln>
                <a:solidFill>
                  <a:srgbClr val="FFFFFF"/>
                </a:solidFill>
                <a:effectLst/>
                <a:uLnTx/>
                <a:uFillTx/>
              </a:rPr>
              <a:t>C4E</a:t>
            </a:r>
            <a:endParaRPr kumimoji="0" b="1" i="0" u="none" strike="noStrike" kern="0" cap="none" spc="0" normalizeH="0" baseline="0" noProof="0">
              <a:ln>
                <a:noFill/>
              </a:ln>
              <a:solidFill>
                <a:srgbClr val="FFFFFF"/>
              </a:solidFill>
              <a:effectLst/>
              <a:uLnTx/>
              <a:uFillTx/>
            </a:endParaRPr>
          </a:p>
        </p:txBody>
      </p:sp>
      <p:sp>
        <p:nvSpPr>
          <p:cNvPr id="150" name="Google Shape;275;p7"/>
          <p:cNvSpPr/>
          <p:nvPr/>
        </p:nvSpPr>
        <p:spPr>
          <a:xfrm>
            <a:off x="1596679" y="1652859"/>
            <a:ext cx="1755000" cy="1233300"/>
          </a:xfrm>
          <a:prstGeom prst="rect">
            <a:avLst/>
          </a:prstGeom>
          <a:solidFill>
            <a:srgbClr val="F3F3F3"/>
          </a:solidFill>
          <a:ln>
            <a:noFill/>
          </a:ln>
        </p:spPr>
        <p:txBody>
          <a:bodyPr spcFirstLastPara="1" wrap="square" lIns="64000" tIns="27425" rIns="27425" bIns="27425" anchor="t"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Reference </a:t>
            </a:r>
            <a:endParaRPr kumimoji="0" sz="8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Architecture</a:t>
            </a:r>
            <a:endParaRPr kumimoji="0" sz="800" b="1" i="0" u="none" strike="noStrike" kern="0" cap="none" spc="0" normalizeH="0" baseline="0" noProof="0">
              <a:ln>
                <a:noFill/>
              </a:ln>
              <a:solidFill>
                <a:sysClr val="windowText" lastClr="000000"/>
              </a:solidFill>
              <a:effectLst/>
              <a:uLnTx/>
              <a:uFillTx/>
            </a:endParaRPr>
          </a:p>
        </p:txBody>
      </p:sp>
      <p:sp>
        <p:nvSpPr>
          <p:cNvPr id="151" name="Google Shape;272;p7"/>
          <p:cNvSpPr/>
          <p:nvPr/>
        </p:nvSpPr>
        <p:spPr>
          <a:xfrm>
            <a:off x="5127679" y="1652885"/>
            <a:ext cx="1755000" cy="1233300"/>
          </a:xfrm>
          <a:prstGeom prst="rect">
            <a:avLst/>
          </a:prstGeom>
          <a:solidFill>
            <a:srgbClr val="F3F3F3"/>
          </a:solidFill>
          <a:ln>
            <a:noFill/>
          </a:ln>
        </p:spPr>
        <p:txBody>
          <a:bodyPr spcFirstLastPara="1" wrap="square" lIns="64000" tIns="27425" rIns="27425" bIns="27425" anchor="t"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API Best </a:t>
            </a:r>
            <a:endParaRPr kumimoji="0" sz="8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Practices</a:t>
            </a:r>
            <a:endParaRPr kumimoji="0" sz="800" b="1" i="0" u="none" strike="noStrike" kern="0" cap="none" spc="0" normalizeH="0" baseline="0" noProof="0">
              <a:ln>
                <a:noFill/>
              </a:ln>
              <a:solidFill>
                <a:sysClr val="windowText" lastClr="000000"/>
              </a:solidFill>
              <a:effectLst/>
              <a:uLnTx/>
              <a:uFillTx/>
            </a:endParaRPr>
          </a:p>
        </p:txBody>
      </p:sp>
      <p:sp>
        <p:nvSpPr>
          <p:cNvPr id="152" name="Google Shape;277;p7"/>
          <p:cNvSpPr/>
          <p:nvPr/>
        </p:nvSpPr>
        <p:spPr>
          <a:xfrm>
            <a:off x="1601535" y="1221906"/>
            <a:ext cx="5288400" cy="392700"/>
          </a:xfrm>
          <a:prstGeom prst="rect">
            <a:avLst/>
          </a:prstGeom>
          <a:solidFill>
            <a:srgbClr val="F3F3F3"/>
          </a:solidFill>
          <a:ln>
            <a:noFill/>
          </a:ln>
        </p:spPr>
        <p:txBody>
          <a:bodyPr spcFirstLastPara="1" wrap="square" lIns="27425" tIns="27425" rIns="27425" bIns="27425" anchor="t"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Platform Monitoring &amp; Support</a:t>
            </a:r>
            <a:endParaRPr kumimoji="0" sz="800" b="1" i="0" u="none" strike="noStrike" kern="0" cap="none" spc="0" normalizeH="0" baseline="0" noProof="0">
              <a:ln>
                <a:noFill/>
              </a:ln>
              <a:solidFill>
                <a:sysClr val="windowText" lastClr="000000"/>
              </a:solidFill>
              <a:effectLst/>
              <a:uLnTx/>
              <a:uFillTx/>
            </a:endParaRPr>
          </a:p>
        </p:txBody>
      </p:sp>
      <p:sp>
        <p:nvSpPr>
          <p:cNvPr id="153" name="Google Shape;278;p7"/>
          <p:cNvSpPr/>
          <p:nvPr/>
        </p:nvSpPr>
        <p:spPr>
          <a:xfrm>
            <a:off x="1666488" y="1901669"/>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Platform Architecture</a:t>
            </a:r>
            <a:endParaRPr kumimoji="0" sz="800" b="0" i="0" u="none" strike="noStrike" kern="0" cap="none" spc="0" normalizeH="0" baseline="0" noProof="0">
              <a:ln>
                <a:noFill/>
              </a:ln>
              <a:solidFill>
                <a:sysClr val="windowText" lastClr="000000"/>
              </a:solidFill>
              <a:effectLst/>
              <a:uLnTx/>
              <a:uFillTx/>
            </a:endParaRPr>
          </a:p>
        </p:txBody>
      </p:sp>
      <p:sp>
        <p:nvSpPr>
          <p:cNvPr id="154" name="Google Shape;279;p7"/>
          <p:cNvSpPr/>
          <p:nvPr/>
        </p:nvSpPr>
        <p:spPr>
          <a:xfrm>
            <a:off x="3386425" y="1367709"/>
            <a:ext cx="16950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Platform Management</a:t>
            </a:r>
            <a:endParaRPr kumimoji="0" sz="800" b="0" i="0" u="none" strike="noStrike" kern="0" cap="none" spc="0" normalizeH="0" baseline="0" noProof="0">
              <a:ln>
                <a:noFill/>
              </a:ln>
              <a:solidFill>
                <a:sysClr val="windowText" lastClr="000000"/>
              </a:solidFill>
              <a:effectLst/>
              <a:uLnTx/>
              <a:uFillTx/>
            </a:endParaRPr>
          </a:p>
        </p:txBody>
      </p:sp>
      <p:sp>
        <p:nvSpPr>
          <p:cNvPr id="155" name="Google Shape;280;p7"/>
          <p:cNvSpPr/>
          <p:nvPr/>
        </p:nvSpPr>
        <p:spPr>
          <a:xfrm>
            <a:off x="5190745" y="2143687"/>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a:ln>
                  <a:noFill/>
                </a:ln>
                <a:solidFill>
                  <a:sysClr val="windowText" lastClr="000000"/>
                </a:solidFill>
                <a:effectLst/>
                <a:uLnTx/>
                <a:uFillTx/>
              </a:rPr>
              <a:t>Domain, Process/Controls, and Tool Usage Playbook(s)</a:t>
            </a:r>
            <a:endParaRPr kumimoji="0" sz="800" b="0" i="0" u="none" strike="noStrike" kern="0" cap="none" spc="0" normalizeH="0" baseline="0" noProof="0">
              <a:ln>
                <a:noFill/>
              </a:ln>
              <a:solidFill>
                <a:sysClr val="windowText" lastClr="000000"/>
              </a:solidFill>
              <a:effectLst/>
              <a:uLnTx/>
              <a:uFillTx/>
            </a:endParaRPr>
          </a:p>
        </p:txBody>
      </p:sp>
      <p:sp>
        <p:nvSpPr>
          <p:cNvPr id="156" name="Google Shape;281;p7"/>
          <p:cNvSpPr/>
          <p:nvPr/>
        </p:nvSpPr>
        <p:spPr>
          <a:xfrm>
            <a:off x="1656600" y="1367709"/>
            <a:ext cx="16950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Platform &amp; API Monitoring</a:t>
            </a:r>
            <a:endParaRPr kumimoji="0" sz="800" b="0" i="0" u="none" strike="noStrike" kern="0" cap="none" spc="0" normalizeH="0" baseline="0" noProof="0">
              <a:ln>
                <a:noFill/>
              </a:ln>
              <a:solidFill>
                <a:sysClr val="windowText" lastClr="000000"/>
              </a:solidFill>
              <a:effectLst/>
              <a:uLnTx/>
              <a:uFillTx/>
            </a:endParaRPr>
          </a:p>
        </p:txBody>
      </p:sp>
      <p:sp>
        <p:nvSpPr>
          <p:cNvPr id="157" name="Google Shape;282;p7"/>
          <p:cNvSpPr/>
          <p:nvPr/>
        </p:nvSpPr>
        <p:spPr>
          <a:xfrm>
            <a:off x="1667951" y="1666219"/>
            <a:ext cx="196800" cy="157200"/>
          </a:xfrm>
          <a:prstGeom prst="rect">
            <a:avLst/>
          </a:prstGeom>
          <a:solidFill>
            <a:srgbClr val="004B3A"/>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58" name="Google Shape;283;p7"/>
          <p:cNvSpPr/>
          <p:nvPr/>
        </p:nvSpPr>
        <p:spPr>
          <a:xfrm>
            <a:off x="5199947" y="1646675"/>
            <a:ext cx="196800" cy="157200"/>
          </a:xfrm>
          <a:prstGeom prst="rect">
            <a:avLst/>
          </a:prstGeom>
          <a:solidFill>
            <a:srgbClr val="00B0F0"/>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59" name="Google Shape;284;p7"/>
          <p:cNvSpPr/>
          <p:nvPr/>
        </p:nvSpPr>
        <p:spPr>
          <a:xfrm>
            <a:off x="1667951" y="1172937"/>
            <a:ext cx="196800" cy="157200"/>
          </a:xfrm>
          <a:prstGeom prst="rect">
            <a:avLst/>
          </a:prstGeom>
          <a:solidFill>
            <a:srgbClr val="004B3A"/>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60" name="Google Shape;285;p7"/>
          <p:cNvSpPr/>
          <p:nvPr/>
        </p:nvSpPr>
        <p:spPr>
          <a:xfrm>
            <a:off x="2589393" y="902986"/>
            <a:ext cx="152545" cy="121765"/>
          </a:xfrm>
          <a:custGeom>
            <a:avLst/>
            <a:gdLst/>
            <a:ahLst/>
            <a:cxnLst/>
            <a:rect l="l" t="t" r="r" b="b"/>
            <a:pathLst>
              <a:path w="655" h="660" extrusionOk="0">
                <a:moveTo>
                  <a:pt x="0" y="0"/>
                </a:moveTo>
                <a:lnTo>
                  <a:pt x="0" y="660"/>
                </a:lnTo>
                <a:lnTo>
                  <a:pt x="655" y="660"/>
                </a:lnTo>
                <a:lnTo>
                  <a:pt x="655" y="0"/>
                </a:lnTo>
                <a:lnTo>
                  <a:pt x="0" y="0"/>
                </a:lnTo>
                <a:lnTo>
                  <a:pt x="0" y="0"/>
                </a:lnTo>
                <a:lnTo>
                  <a:pt x="0" y="0"/>
                </a:lnTo>
                <a:close/>
                <a:moveTo>
                  <a:pt x="633" y="627"/>
                </a:moveTo>
                <a:lnTo>
                  <a:pt x="22" y="627"/>
                </a:lnTo>
                <a:lnTo>
                  <a:pt x="22" y="31"/>
                </a:lnTo>
                <a:lnTo>
                  <a:pt x="633" y="31"/>
                </a:lnTo>
                <a:lnTo>
                  <a:pt x="633" y="627"/>
                </a:lnTo>
                <a:lnTo>
                  <a:pt x="633" y="627"/>
                </a:lnTo>
                <a:lnTo>
                  <a:pt x="633" y="627"/>
                </a:lnTo>
                <a:close/>
                <a:moveTo>
                  <a:pt x="322" y="65"/>
                </a:moveTo>
                <a:lnTo>
                  <a:pt x="78" y="224"/>
                </a:lnTo>
                <a:lnTo>
                  <a:pt x="575" y="224"/>
                </a:lnTo>
                <a:lnTo>
                  <a:pt x="322" y="65"/>
                </a:lnTo>
                <a:lnTo>
                  <a:pt x="322" y="65"/>
                </a:lnTo>
                <a:lnTo>
                  <a:pt x="322" y="65"/>
                </a:lnTo>
                <a:close/>
                <a:moveTo>
                  <a:pt x="322" y="97"/>
                </a:moveTo>
                <a:lnTo>
                  <a:pt x="476" y="203"/>
                </a:lnTo>
                <a:lnTo>
                  <a:pt x="167" y="203"/>
                </a:lnTo>
                <a:lnTo>
                  <a:pt x="322" y="97"/>
                </a:lnTo>
                <a:lnTo>
                  <a:pt x="322" y="97"/>
                </a:lnTo>
                <a:lnTo>
                  <a:pt x="322" y="97"/>
                </a:lnTo>
                <a:close/>
                <a:moveTo>
                  <a:pt x="130" y="469"/>
                </a:moveTo>
                <a:lnTo>
                  <a:pt x="130" y="469"/>
                </a:lnTo>
                <a:lnTo>
                  <a:pt x="153" y="469"/>
                </a:lnTo>
                <a:lnTo>
                  <a:pt x="153" y="283"/>
                </a:lnTo>
                <a:lnTo>
                  <a:pt x="130" y="283"/>
                </a:lnTo>
                <a:lnTo>
                  <a:pt x="130" y="250"/>
                </a:lnTo>
                <a:lnTo>
                  <a:pt x="223" y="250"/>
                </a:lnTo>
                <a:lnTo>
                  <a:pt x="223" y="283"/>
                </a:lnTo>
                <a:lnTo>
                  <a:pt x="188" y="283"/>
                </a:lnTo>
                <a:lnTo>
                  <a:pt x="188" y="469"/>
                </a:lnTo>
                <a:lnTo>
                  <a:pt x="223" y="469"/>
                </a:lnTo>
                <a:lnTo>
                  <a:pt x="223" y="502"/>
                </a:lnTo>
                <a:lnTo>
                  <a:pt x="130" y="502"/>
                </a:lnTo>
                <a:lnTo>
                  <a:pt x="130" y="469"/>
                </a:lnTo>
                <a:lnTo>
                  <a:pt x="130" y="469"/>
                </a:lnTo>
                <a:close/>
                <a:moveTo>
                  <a:pt x="275" y="469"/>
                </a:moveTo>
                <a:lnTo>
                  <a:pt x="275" y="469"/>
                </a:lnTo>
                <a:lnTo>
                  <a:pt x="309" y="469"/>
                </a:lnTo>
                <a:lnTo>
                  <a:pt x="309" y="283"/>
                </a:lnTo>
                <a:lnTo>
                  <a:pt x="275" y="283"/>
                </a:lnTo>
                <a:lnTo>
                  <a:pt x="275" y="250"/>
                </a:lnTo>
                <a:lnTo>
                  <a:pt x="366" y="250"/>
                </a:lnTo>
                <a:lnTo>
                  <a:pt x="366" y="283"/>
                </a:lnTo>
                <a:lnTo>
                  <a:pt x="332" y="283"/>
                </a:lnTo>
                <a:lnTo>
                  <a:pt x="332" y="469"/>
                </a:lnTo>
                <a:lnTo>
                  <a:pt x="366" y="469"/>
                </a:lnTo>
                <a:lnTo>
                  <a:pt x="366" y="502"/>
                </a:lnTo>
                <a:lnTo>
                  <a:pt x="275" y="502"/>
                </a:lnTo>
                <a:lnTo>
                  <a:pt x="275" y="469"/>
                </a:lnTo>
                <a:lnTo>
                  <a:pt x="275" y="469"/>
                </a:lnTo>
                <a:close/>
                <a:moveTo>
                  <a:pt x="432" y="469"/>
                </a:moveTo>
                <a:lnTo>
                  <a:pt x="432" y="469"/>
                </a:lnTo>
                <a:lnTo>
                  <a:pt x="454" y="469"/>
                </a:lnTo>
                <a:lnTo>
                  <a:pt x="454" y="283"/>
                </a:lnTo>
                <a:lnTo>
                  <a:pt x="432" y="283"/>
                </a:lnTo>
                <a:lnTo>
                  <a:pt x="432" y="250"/>
                </a:lnTo>
                <a:lnTo>
                  <a:pt x="523" y="250"/>
                </a:lnTo>
                <a:lnTo>
                  <a:pt x="523" y="283"/>
                </a:lnTo>
                <a:lnTo>
                  <a:pt x="489" y="283"/>
                </a:lnTo>
                <a:lnTo>
                  <a:pt x="489" y="469"/>
                </a:lnTo>
                <a:lnTo>
                  <a:pt x="523" y="469"/>
                </a:lnTo>
                <a:lnTo>
                  <a:pt x="523" y="502"/>
                </a:lnTo>
                <a:lnTo>
                  <a:pt x="432" y="502"/>
                </a:lnTo>
                <a:lnTo>
                  <a:pt x="432" y="469"/>
                </a:lnTo>
                <a:lnTo>
                  <a:pt x="432" y="469"/>
                </a:lnTo>
                <a:close/>
                <a:moveTo>
                  <a:pt x="78" y="567"/>
                </a:moveTo>
                <a:lnTo>
                  <a:pt x="575" y="567"/>
                </a:lnTo>
                <a:lnTo>
                  <a:pt x="575" y="594"/>
                </a:lnTo>
                <a:lnTo>
                  <a:pt x="78" y="594"/>
                </a:lnTo>
                <a:lnTo>
                  <a:pt x="78" y="567"/>
                </a:lnTo>
                <a:lnTo>
                  <a:pt x="78" y="567"/>
                </a:lnTo>
                <a:close/>
                <a:moveTo>
                  <a:pt x="104" y="515"/>
                </a:moveTo>
                <a:lnTo>
                  <a:pt x="536" y="515"/>
                </a:lnTo>
                <a:lnTo>
                  <a:pt x="536" y="541"/>
                </a:lnTo>
                <a:lnTo>
                  <a:pt x="104" y="541"/>
                </a:lnTo>
                <a:lnTo>
                  <a:pt x="104" y="515"/>
                </a:lnTo>
                <a:lnTo>
                  <a:pt x="104" y="515"/>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000"/>
              <a:buFontTx/>
              <a:buNone/>
              <a:tabLst/>
              <a:defRPr/>
            </a:pPr>
            <a:endParaRPr kumimoji="0" sz="900" b="0" i="0" u="none" strike="noStrike" kern="0" cap="none" spc="0" normalizeH="0" baseline="0" noProof="0">
              <a:ln>
                <a:noFill/>
              </a:ln>
              <a:solidFill>
                <a:sysClr val="windowText" lastClr="000000"/>
              </a:solidFill>
              <a:effectLst/>
              <a:uLnTx/>
              <a:uFillTx/>
            </a:endParaRPr>
          </a:p>
        </p:txBody>
      </p:sp>
      <p:sp>
        <p:nvSpPr>
          <p:cNvPr id="161" name="Google Shape;286;p7"/>
          <p:cNvSpPr/>
          <p:nvPr/>
        </p:nvSpPr>
        <p:spPr>
          <a:xfrm>
            <a:off x="1690389" y="1190846"/>
            <a:ext cx="152029" cy="121372"/>
          </a:xfrm>
          <a:custGeom>
            <a:avLst/>
            <a:gdLst/>
            <a:ahLst/>
            <a:cxnLst/>
            <a:rect l="l" t="t" r="r" b="b"/>
            <a:pathLst>
              <a:path w="346" h="347" extrusionOk="0">
                <a:moveTo>
                  <a:pt x="346" y="0"/>
                </a:moveTo>
                <a:cubicBezTo>
                  <a:pt x="0" y="0"/>
                  <a:pt x="0" y="0"/>
                  <a:pt x="0" y="0"/>
                </a:cubicBezTo>
                <a:cubicBezTo>
                  <a:pt x="0" y="347"/>
                  <a:pt x="0" y="347"/>
                  <a:pt x="0" y="347"/>
                </a:cubicBezTo>
                <a:cubicBezTo>
                  <a:pt x="346" y="347"/>
                  <a:pt x="346" y="347"/>
                  <a:pt x="346" y="347"/>
                </a:cubicBezTo>
                <a:cubicBezTo>
                  <a:pt x="346" y="347"/>
                  <a:pt x="346" y="347"/>
                  <a:pt x="346" y="347"/>
                </a:cubicBezTo>
                <a:cubicBezTo>
                  <a:pt x="346" y="0"/>
                  <a:pt x="346" y="0"/>
                  <a:pt x="346" y="0"/>
                </a:cubicBezTo>
                <a:close/>
                <a:moveTo>
                  <a:pt x="14" y="319"/>
                </a:moveTo>
                <a:cubicBezTo>
                  <a:pt x="68" y="265"/>
                  <a:pt x="68" y="265"/>
                  <a:pt x="68" y="265"/>
                </a:cubicBezTo>
                <a:cubicBezTo>
                  <a:pt x="68" y="265"/>
                  <a:pt x="68" y="265"/>
                  <a:pt x="68" y="265"/>
                </a:cubicBezTo>
                <a:cubicBezTo>
                  <a:pt x="103" y="231"/>
                  <a:pt x="103" y="231"/>
                  <a:pt x="103" y="231"/>
                </a:cubicBezTo>
                <a:cubicBezTo>
                  <a:pt x="104" y="229"/>
                  <a:pt x="107" y="228"/>
                  <a:pt x="109" y="228"/>
                </a:cubicBezTo>
                <a:cubicBezTo>
                  <a:pt x="189" y="228"/>
                  <a:pt x="189" y="228"/>
                  <a:pt x="189" y="228"/>
                </a:cubicBezTo>
                <a:cubicBezTo>
                  <a:pt x="194" y="228"/>
                  <a:pt x="198" y="232"/>
                  <a:pt x="198" y="237"/>
                </a:cubicBezTo>
                <a:cubicBezTo>
                  <a:pt x="198" y="242"/>
                  <a:pt x="194" y="246"/>
                  <a:pt x="189" y="246"/>
                </a:cubicBezTo>
                <a:cubicBezTo>
                  <a:pt x="116" y="246"/>
                  <a:pt x="116" y="246"/>
                  <a:pt x="116" y="246"/>
                </a:cubicBezTo>
                <a:cubicBezTo>
                  <a:pt x="116" y="261"/>
                  <a:pt x="116" y="261"/>
                  <a:pt x="116" y="261"/>
                </a:cubicBezTo>
                <a:cubicBezTo>
                  <a:pt x="189" y="261"/>
                  <a:pt x="189" y="261"/>
                  <a:pt x="189" y="261"/>
                </a:cubicBezTo>
                <a:cubicBezTo>
                  <a:pt x="195" y="261"/>
                  <a:pt x="208" y="259"/>
                  <a:pt x="214" y="252"/>
                </a:cubicBezTo>
                <a:cubicBezTo>
                  <a:pt x="280" y="186"/>
                  <a:pt x="280" y="186"/>
                  <a:pt x="280" y="186"/>
                </a:cubicBezTo>
                <a:cubicBezTo>
                  <a:pt x="284" y="183"/>
                  <a:pt x="289" y="182"/>
                  <a:pt x="293" y="185"/>
                </a:cubicBezTo>
                <a:cubicBezTo>
                  <a:pt x="295" y="187"/>
                  <a:pt x="296" y="189"/>
                  <a:pt x="296" y="192"/>
                </a:cubicBezTo>
                <a:cubicBezTo>
                  <a:pt x="296" y="194"/>
                  <a:pt x="295" y="197"/>
                  <a:pt x="293" y="198"/>
                </a:cubicBezTo>
                <a:cubicBezTo>
                  <a:pt x="208" y="284"/>
                  <a:pt x="208" y="284"/>
                  <a:pt x="208" y="284"/>
                </a:cubicBezTo>
                <a:cubicBezTo>
                  <a:pt x="206" y="285"/>
                  <a:pt x="204" y="286"/>
                  <a:pt x="202" y="286"/>
                </a:cubicBezTo>
                <a:cubicBezTo>
                  <a:pt x="125" y="286"/>
                  <a:pt x="125" y="286"/>
                  <a:pt x="125" y="286"/>
                </a:cubicBezTo>
                <a:cubicBezTo>
                  <a:pt x="79" y="332"/>
                  <a:pt x="79" y="332"/>
                  <a:pt x="79" y="332"/>
                </a:cubicBezTo>
                <a:cubicBezTo>
                  <a:pt x="14" y="332"/>
                  <a:pt x="14" y="332"/>
                  <a:pt x="14" y="332"/>
                </a:cubicBezTo>
                <a:lnTo>
                  <a:pt x="14" y="319"/>
                </a:lnTo>
                <a:close/>
                <a:moveTo>
                  <a:pt x="100" y="332"/>
                </a:moveTo>
                <a:cubicBezTo>
                  <a:pt x="131" y="301"/>
                  <a:pt x="131" y="301"/>
                  <a:pt x="131" y="301"/>
                </a:cubicBezTo>
                <a:cubicBezTo>
                  <a:pt x="202" y="301"/>
                  <a:pt x="202" y="301"/>
                  <a:pt x="202" y="301"/>
                </a:cubicBezTo>
                <a:cubicBezTo>
                  <a:pt x="208" y="301"/>
                  <a:pt x="214" y="299"/>
                  <a:pt x="218" y="294"/>
                </a:cubicBezTo>
                <a:cubicBezTo>
                  <a:pt x="304" y="209"/>
                  <a:pt x="304" y="209"/>
                  <a:pt x="304" y="209"/>
                </a:cubicBezTo>
                <a:cubicBezTo>
                  <a:pt x="308" y="204"/>
                  <a:pt x="311" y="198"/>
                  <a:pt x="311" y="191"/>
                </a:cubicBezTo>
                <a:cubicBezTo>
                  <a:pt x="310" y="185"/>
                  <a:pt x="308" y="179"/>
                  <a:pt x="303" y="174"/>
                </a:cubicBezTo>
                <a:cubicBezTo>
                  <a:pt x="293" y="166"/>
                  <a:pt x="279" y="167"/>
                  <a:pt x="269" y="176"/>
                </a:cubicBezTo>
                <a:cubicBezTo>
                  <a:pt x="212" y="233"/>
                  <a:pt x="212" y="233"/>
                  <a:pt x="212" y="233"/>
                </a:cubicBezTo>
                <a:cubicBezTo>
                  <a:pt x="210" y="222"/>
                  <a:pt x="200" y="214"/>
                  <a:pt x="189" y="214"/>
                </a:cubicBezTo>
                <a:cubicBezTo>
                  <a:pt x="109" y="214"/>
                  <a:pt x="109" y="214"/>
                  <a:pt x="109" y="214"/>
                </a:cubicBezTo>
                <a:cubicBezTo>
                  <a:pt x="103" y="214"/>
                  <a:pt x="97" y="216"/>
                  <a:pt x="92" y="220"/>
                </a:cubicBezTo>
                <a:cubicBezTo>
                  <a:pt x="60" y="253"/>
                  <a:pt x="60" y="253"/>
                  <a:pt x="60" y="253"/>
                </a:cubicBezTo>
                <a:cubicBezTo>
                  <a:pt x="60" y="253"/>
                  <a:pt x="60" y="253"/>
                  <a:pt x="60" y="253"/>
                </a:cubicBezTo>
                <a:cubicBezTo>
                  <a:pt x="14" y="298"/>
                  <a:pt x="14" y="298"/>
                  <a:pt x="14" y="298"/>
                </a:cubicBezTo>
                <a:cubicBezTo>
                  <a:pt x="14" y="15"/>
                  <a:pt x="14" y="15"/>
                  <a:pt x="14" y="15"/>
                </a:cubicBezTo>
                <a:cubicBezTo>
                  <a:pt x="331" y="15"/>
                  <a:pt x="331" y="15"/>
                  <a:pt x="331" y="15"/>
                </a:cubicBezTo>
                <a:cubicBezTo>
                  <a:pt x="331" y="332"/>
                  <a:pt x="331" y="332"/>
                  <a:pt x="331" y="332"/>
                </a:cubicBezTo>
                <a:lnTo>
                  <a:pt x="100" y="332"/>
                </a:lnTo>
                <a:close/>
                <a:moveTo>
                  <a:pt x="175" y="109"/>
                </a:moveTo>
                <a:cubicBezTo>
                  <a:pt x="216" y="109"/>
                  <a:pt x="216" y="109"/>
                  <a:pt x="216" y="109"/>
                </a:cubicBezTo>
                <a:cubicBezTo>
                  <a:pt x="216" y="124"/>
                  <a:pt x="216" y="124"/>
                  <a:pt x="216" y="124"/>
                </a:cubicBezTo>
                <a:cubicBezTo>
                  <a:pt x="175" y="124"/>
                  <a:pt x="175" y="124"/>
                  <a:pt x="175" y="124"/>
                </a:cubicBezTo>
                <a:cubicBezTo>
                  <a:pt x="175" y="165"/>
                  <a:pt x="175" y="165"/>
                  <a:pt x="175" y="165"/>
                </a:cubicBezTo>
                <a:cubicBezTo>
                  <a:pt x="160" y="165"/>
                  <a:pt x="160" y="165"/>
                  <a:pt x="160" y="165"/>
                </a:cubicBezTo>
                <a:cubicBezTo>
                  <a:pt x="160" y="124"/>
                  <a:pt x="160" y="124"/>
                  <a:pt x="160" y="124"/>
                </a:cubicBezTo>
                <a:cubicBezTo>
                  <a:pt x="120" y="124"/>
                  <a:pt x="120" y="124"/>
                  <a:pt x="120" y="124"/>
                </a:cubicBezTo>
                <a:cubicBezTo>
                  <a:pt x="120" y="109"/>
                  <a:pt x="120" y="109"/>
                  <a:pt x="120" y="109"/>
                </a:cubicBezTo>
                <a:cubicBezTo>
                  <a:pt x="160" y="109"/>
                  <a:pt x="160" y="109"/>
                  <a:pt x="160" y="109"/>
                </a:cubicBezTo>
                <a:cubicBezTo>
                  <a:pt x="160" y="69"/>
                  <a:pt x="160" y="69"/>
                  <a:pt x="160" y="69"/>
                </a:cubicBezTo>
                <a:cubicBezTo>
                  <a:pt x="175" y="69"/>
                  <a:pt x="175" y="69"/>
                  <a:pt x="175" y="69"/>
                </a:cubicBezTo>
                <a:lnTo>
                  <a:pt x="175" y="109"/>
                </a:lnTo>
                <a:close/>
              </a:path>
            </a:pathLst>
          </a:custGeom>
          <a:solidFill>
            <a:srgbClr val="00B0F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000"/>
              <a:buFontTx/>
              <a:buNone/>
              <a:tabLst/>
              <a:defRPr/>
            </a:pPr>
            <a:endParaRPr kumimoji="0" sz="900" b="0" i="0" u="none" strike="noStrike" kern="0" cap="none" spc="0" normalizeH="0" baseline="0" noProof="0">
              <a:ln>
                <a:noFill/>
              </a:ln>
              <a:solidFill>
                <a:sysClr val="windowText" lastClr="000000"/>
              </a:solidFill>
              <a:effectLst/>
              <a:uLnTx/>
              <a:uFillTx/>
            </a:endParaRPr>
          </a:p>
        </p:txBody>
      </p:sp>
      <p:sp>
        <p:nvSpPr>
          <p:cNvPr id="162" name="Google Shape;268;p7"/>
          <p:cNvSpPr/>
          <p:nvPr/>
        </p:nvSpPr>
        <p:spPr>
          <a:xfrm>
            <a:off x="1602429" y="4316010"/>
            <a:ext cx="5288400" cy="450300"/>
          </a:xfrm>
          <a:prstGeom prst="rect">
            <a:avLst/>
          </a:prstGeom>
          <a:solidFill>
            <a:srgbClr val="F3F3F3"/>
          </a:solidFill>
          <a:ln>
            <a:noFill/>
          </a:ln>
        </p:spPr>
        <p:txBody>
          <a:bodyPr spcFirstLastPara="1" wrap="square" lIns="27425" tIns="27425" rIns="27425" bIns="27425" anchor="t"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800" b="1" i="0" u="none" strike="noStrike" kern="0" cap="none" spc="0" normalizeH="0" baseline="0" noProof="0">
                <a:ln>
                  <a:noFill/>
                </a:ln>
                <a:solidFill>
                  <a:sysClr val="windowText" lastClr="000000"/>
                </a:solidFill>
                <a:effectLst/>
                <a:uLnTx/>
                <a:uFillTx/>
              </a:rPr>
              <a:t>Delivery Acceleration</a:t>
            </a:r>
            <a:endParaRPr kumimoji="0" sz="8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8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Pts val="900"/>
              <a:buFontTx/>
              <a:buNone/>
              <a:tabLst/>
              <a:defRPr/>
            </a:pPr>
            <a:endParaRPr kumimoji="0" sz="800" b="1" i="0" u="none" strike="noStrike" kern="0" cap="none" spc="0" normalizeH="0" baseline="0" noProof="0">
              <a:ln>
                <a:noFill/>
              </a:ln>
              <a:solidFill>
                <a:srgbClr val="FFFFFF"/>
              </a:solidFill>
              <a:effectLst/>
              <a:uLnTx/>
              <a:uFillTx/>
            </a:endParaRPr>
          </a:p>
        </p:txBody>
      </p:sp>
      <p:sp>
        <p:nvSpPr>
          <p:cNvPr id="163" name="Google Shape;287;p7"/>
          <p:cNvSpPr/>
          <p:nvPr/>
        </p:nvSpPr>
        <p:spPr>
          <a:xfrm>
            <a:off x="4420454" y="4506825"/>
            <a:ext cx="17550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
                <a:srgbClr val="444D54"/>
              </a:buClr>
              <a:buSzPts val="1100"/>
              <a:buFont typeface="Calibri"/>
              <a:buNone/>
              <a:tabLst/>
              <a:defRPr/>
            </a:pPr>
            <a:r>
              <a:rPr kumimoji="0" lang="en" sz="800" b="0" i="0" u="none" strike="noStrike" kern="0" cap="none" spc="0" normalizeH="0" baseline="0" noProof="0" dirty="0">
                <a:ln>
                  <a:noFill/>
                </a:ln>
                <a:solidFill>
                  <a:sysClr val="windowText" lastClr="000000"/>
                </a:solidFill>
                <a:effectLst/>
                <a:uLnTx/>
                <a:uFillTx/>
              </a:rPr>
              <a:t>Templates and Libraries </a:t>
            </a:r>
            <a:br>
              <a:rPr kumimoji="0" lang="en" sz="800" b="0" i="0" u="none" strike="noStrike" kern="0" cap="none" spc="0" normalizeH="0" baseline="0" noProof="0" dirty="0">
                <a:ln>
                  <a:noFill/>
                </a:ln>
                <a:solidFill>
                  <a:sysClr val="windowText" lastClr="000000"/>
                </a:solidFill>
                <a:effectLst/>
                <a:uLnTx/>
                <a:uFillTx/>
              </a:rPr>
            </a:br>
            <a:r>
              <a:rPr kumimoji="0" lang="en" sz="800" b="0" i="0" u="none" strike="noStrike" kern="0" cap="none" spc="0" normalizeH="0" baseline="0" noProof="0" dirty="0">
                <a:ln>
                  <a:noFill/>
                </a:ln>
                <a:solidFill>
                  <a:sysClr val="windowText" lastClr="000000"/>
                </a:solidFill>
                <a:effectLst/>
                <a:uLnTx/>
                <a:uFillTx/>
              </a:rPr>
              <a:t>Repository Maintenance</a:t>
            </a:r>
            <a:endParaRPr kumimoji="0" sz="800" b="0" i="0" u="none" strike="noStrike" kern="0" cap="none" spc="0" normalizeH="0" baseline="0" noProof="0" dirty="0">
              <a:ln>
                <a:noFill/>
              </a:ln>
              <a:solidFill>
                <a:sysClr val="windowText" lastClr="000000"/>
              </a:solidFill>
              <a:effectLst/>
              <a:uLnTx/>
              <a:uFillTx/>
            </a:endParaRPr>
          </a:p>
        </p:txBody>
      </p:sp>
      <p:sp>
        <p:nvSpPr>
          <p:cNvPr id="164" name="Google Shape;288;p7"/>
          <p:cNvSpPr/>
          <p:nvPr/>
        </p:nvSpPr>
        <p:spPr>
          <a:xfrm>
            <a:off x="2472151" y="4503409"/>
            <a:ext cx="1755000" cy="216300"/>
          </a:xfrm>
          <a:prstGeom prst="rect">
            <a:avLst/>
          </a:prstGeom>
          <a:solidFill>
            <a:srgbClr val="DEDEDE"/>
          </a:solidFill>
          <a:ln>
            <a:noFill/>
          </a:ln>
        </p:spPr>
        <p:txBody>
          <a:bodyPr spcFirstLastPara="1" wrap="square" lIns="0" tIns="0" rIns="0"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dirty="0">
                <a:ln>
                  <a:noFill/>
                </a:ln>
                <a:solidFill>
                  <a:sysClr val="windowText" lastClr="000000"/>
                </a:solidFill>
                <a:effectLst/>
                <a:uLnTx/>
                <a:uFillTx/>
              </a:rPr>
              <a:t>Accelerators Management</a:t>
            </a:r>
            <a:endParaRPr kumimoji="0" sz="800" b="0" i="0" u="none" strike="noStrike" kern="0" cap="none" spc="0" normalizeH="0" baseline="0" noProof="0" dirty="0">
              <a:ln>
                <a:noFill/>
              </a:ln>
              <a:solidFill>
                <a:sysClr val="windowText" lastClr="000000"/>
              </a:solidFill>
              <a:effectLst/>
              <a:uLnTx/>
              <a:uFillTx/>
            </a:endParaRPr>
          </a:p>
        </p:txBody>
      </p:sp>
      <p:sp>
        <p:nvSpPr>
          <p:cNvPr id="166" name="Google Shape;290;p7"/>
          <p:cNvSpPr/>
          <p:nvPr/>
        </p:nvSpPr>
        <p:spPr>
          <a:xfrm>
            <a:off x="1668852" y="4267034"/>
            <a:ext cx="196800" cy="157200"/>
          </a:xfrm>
          <a:prstGeom prst="rect">
            <a:avLst/>
          </a:prstGeom>
          <a:solidFill>
            <a:srgbClr val="00B0F0"/>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67" name="Google Shape;291;p7"/>
          <p:cNvSpPr/>
          <p:nvPr/>
        </p:nvSpPr>
        <p:spPr>
          <a:xfrm>
            <a:off x="5190747" y="1903533"/>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85000"/>
              </a:lnSpc>
              <a:spcBef>
                <a:spcPts val="0"/>
              </a:spcBef>
              <a:spcAft>
                <a:spcPts val="0"/>
              </a:spcAft>
              <a:buClrTx/>
              <a:buSzPts val="1100"/>
              <a:buFontTx/>
              <a:buNone/>
              <a:tabLst/>
              <a:defRPr/>
            </a:pPr>
            <a:r>
              <a:rPr kumimoji="0" lang="en" sz="800" b="0" i="0" u="none" strike="noStrike" kern="0" cap="none" spc="0" normalizeH="0" baseline="0" noProof="0">
                <a:ln>
                  <a:noFill/>
                </a:ln>
                <a:solidFill>
                  <a:sysClr val="windowText" lastClr="000000"/>
                </a:solidFill>
                <a:effectLst/>
                <a:uLnTx/>
                <a:uFillTx/>
              </a:rPr>
              <a:t>Training and Certification</a:t>
            </a:r>
            <a:endParaRPr kumimoji="0" sz="800" b="0" i="0" u="none" strike="noStrike" kern="0" cap="none" spc="0" normalizeH="0" baseline="0" noProof="0">
              <a:ln>
                <a:noFill/>
              </a:ln>
              <a:solidFill>
                <a:sysClr val="windowText" lastClr="000000"/>
              </a:solidFill>
              <a:effectLst/>
              <a:uLnTx/>
              <a:uFillTx/>
            </a:endParaRPr>
          </a:p>
        </p:txBody>
      </p:sp>
      <p:sp>
        <p:nvSpPr>
          <p:cNvPr id="168" name="Google Shape;292;p7"/>
          <p:cNvSpPr/>
          <p:nvPr/>
        </p:nvSpPr>
        <p:spPr>
          <a:xfrm>
            <a:off x="5125030" y="1365994"/>
            <a:ext cx="16950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Operation Support</a:t>
            </a:r>
            <a:endParaRPr kumimoji="0" sz="800" b="0" i="0" u="none" strike="noStrike" kern="0" cap="none" spc="0" normalizeH="0" baseline="0" noProof="0">
              <a:ln>
                <a:noFill/>
              </a:ln>
              <a:solidFill>
                <a:sysClr val="windowText" lastClr="000000"/>
              </a:solidFill>
              <a:effectLst/>
              <a:uLnTx/>
              <a:uFillTx/>
            </a:endParaRPr>
          </a:p>
        </p:txBody>
      </p:sp>
      <p:sp>
        <p:nvSpPr>
          <p:cNvPr id="169" name="Google Shape;293;p7"/>
          <p:cNvSpPr/>
          <p:nvPr/>
        </p:nvSpPr>
        <p:spPr>
          <a:xfrm>
            <a:off x="5190745" y="2383840"/>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a:ln>
                  <a:noFill/>
                </a:ln>
                <a:solidFill>
                  <a:sysClr val="windowText" lastClr="000000"/>
                </a:solidFill>
                <a:effectLst/>
                <a:uLnTx/>
                <a:uFillTx/>
              </a:rPr>
              <a:t>Industry Insights and </a:t>
            </a:r>
            <a:br>
              <a:rPr kumimoji="0" lang="en" sz="800" b="0" i="0" u="none" strike="noStrike" kern="0" cap="none" spc="0" normalizeH="0" baseline="0" noProof="0">
                <a:ln>
                  <a:noFill/>
                </a:ln>
                <a:solidFill>
                  <a:sysClr val="windowText" lastClr="000000"/>
                </a:solidFill>
                <a:effectLst/>
                <a:uLnTx/>
                <a:uFillTx/>
              </a:rPr>
            </a:br>
            <a:r>
              <a:rPr kumimoji="0" lang="en" sz="800" b="0" i="0" u="none" strike="noStrike" kern="0" cap="none" spc="0" normalizeH="0" baseline="0" noProof="0">
                <a:ln>
                  <a:noFill/>
                </a:ln>
                <a:solidFill>
                  <a:sysClr val="windowText" lastClr="000000"/>
                </a:solidFill>
                <a:effectLst/>
                <a:uLnTx/>
                <a:uFillTx/>
              </a:rPr>
              <a:t>Continuous Learning</a:t>
            </a:r>
            <a:endParaRPr kumimoji="0" sz="800" b="0" i="0" u="none" strike="noStrike" kern="0" cap="none" spc="0" normalizeH="0" baseline="0" noProof="0">
              <a:ln>
                <a:noFill/>
              </a:ln>
              <a:solidFill>
                <a:sysClr val="windowText" lastClr="000000"/>
              </a:solidFill>
              <a:effectLst/>
              <a:uLnTx/>
              <a:uFillTx/>
            </a:endParaRPr>
          </a:p>
        </p:txBody>
      </p:sp>
      <p:sp>
        <p:nvSpPr>
          <p:cNvPr id="170" name="Google Shape;294;p7"/>
          <p:cNvSpPr/>
          <p:nvPr/>
        </p:nvSpPr>
        <p:spPr>
          <a:xfrm>
            <a:off x="1661694" y="2142395"/>
            <a:ext cx="1623600" cy="216300"/>
          </a:xfrm>
          <a:prstGeom prst="rect">
            <a:avLst/>
          </a:prstGeom>
          <a:solidFill>
            <a:srgbClr val="DEDEDE"/>
          </a:solidFill>
          <a:ln>
            <a:noFill/>
          </a:ln>
        </p:spPr>
        <p:txBody>
          <a:bodyPr spcFirstLastPara="1" wrap="square" lIns="0" tIns="0" rIns="0"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Security Architecture</a:t>
            </a:r>
            <a:endParaRPr kumimoji="0" sz="800" b="0" i="0" u="none" strike="noStrike" kern="0" cap="none" spc="0" normalizeH="0" baseline="0" noProof="0">
              <a:ln>
                <a:noFill/>
              </a:ln>
              <a:solidFill>
                <a:sysClr val="windowText" lastClr="000000"/>
              </a:solidFill>
              <a:effectLst/>
              <a:uLnTx/>
              <a:uFillTx/>
            </a:endParaRPr>
          </a:p>
        </p:txBody>
      </p:sp>
      <p:sp>
        <p:nvSpPr>
          <p:cNvPr id="171" name="Google Shape;295;p7"/>
          <p:cNvSpPr/>
          <p:nvPr/>
        </p:nvSpPr>
        <p:spPr>
          <a:xfrm>
            <a:off x="5190745" y="2623993"/>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a:ln>
                  <a:noFill/>
                </a:ln>
                <a:solidFill>
                  <a:sysClr val="windowText" lastClr="000000"/>
                </a:solidFill>
                <a:effectLst/>
                <a:uLnTx/>
                <a:uFillTx/>
              </a:rPr>
              <a:t>API Evangelism</a:t>
            </a:r>
            <a:endParaRPr kumimoji="0" sz="800" b="0" i="0" u="none" strike="noStrike" kern="0" cap="none" spc="0" normalizeH="0" baseline="0" noProof="0">
              <a:ln>
                <a:noFill/>
              </a:ln>
              <a:solidFill>
                <a:sysClr val="windowText" lastClr="000000"/>
              </a:solidFill>
              <a:effectLst/>
              <a:uLnTx/>
              <a:uFillTx/>
            </a:endParaRPr>
          </a:p>
        </p:txBody>
      </p:sp>
      <p:sp>
        <p:nvSpPr>
          <p:cNvPr id="172" name="Google Shape;296;p7"/>
          <p:cNvSpPr/>
          <p:nvPr/>
        </p:nvSpPr>
        <p:spPr>
          <a:xfrm>
            <a:off x="1661694" y="2383122"/>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Integration Architecture</a:t>
            </a:r>
            <a:endParaRPr kumimoji="0" sz="800" b="0" i="0" u="none" strike="noStrike" kern="0" cap="none" spc="0" normalizeH="0" baseline="0" noProof="0">
              <a:ln>
                <a:noFill/>
              </a:ln>
              <a:solidFill>
                <a:sysClr val="windowText" lastClr="000000"/>
              </a:solidFill>
              <a:effectLst/>
              <a:uLnTx/>
              <a:uFillTx/>
            </a:endParaRPr>
          </a:p>
        </p:txBody>
      </p:sp>
      <p:sp>
        <p:nvSpPr>
          <p:cNvPr id="173" name="Google Shape;297;p7"/>
          <p:cNvSpPr/>
          <p:nvPr/>
        </p:nvSpPr>
        <p:spPr>
          <a:xfrm>
            <a:off x="1691297" y="4287515"/>
            <a:ext cx="152547" cy="122995"/>
          </a:xfrm>
          <a:custGeom>
            <a:avLst/>
            <a:gdLst/>
            <a:ahLst/>
            <a:cxnLst/>
            <a:rect l="l" t="t" r="r" b="b"/>
            <a:pathLst>
              <a:path w="396" h="396" extrusionOk="0">
                <a:moveTo>
                  <a:pt x="0" y="0"/>
                </a:moveTo>
                <a:lnTo>
                  <a:pt x="0" y="396"/>
                </a:lnTo>
                <a:lnTo>
                  <a:pt x="396" y="396"/>
                </a:lnTo>
                <a:lnTo>
                  <a:pt x="396" y="0"/>
                </a:lnTo>
                <a:lnTo>
                  <a:pt x="0" y="0"/>
                </a:lnTo>
                <a:close/>
                <a:moveTo>
                  <a:pt x="379" y="379"/>
                </a:moveTo>
                <a:lnTo>
                  <a:pt x="17" y="379"/>
                </a:lnTo>
                <a:lnTo>
                  <a:pt x="17" y="17"/>
                </a:lnTo>
                <a:lnTo>
                  <a:pt x="82" y="17"/>
                </a:lnTo>
                <a:lnTo>
                  <a:pt x="82" y="230"/>
                </a:lnTo>
                <a:lnTo>
                  <a:pt x="37" y="255"/>
                </a:lnTo>
                <a:lnTo>
                  <a:pt x="37" y="312"/>
                </a:lnTo>
                <a:lnTo>
                  <a:pt x="54" y="312"/>
                </a:lnTo>
                <a:lnTo>
                  <a:pt x="54" y="265"/>
                </a:lnTo>
                <a:lnTo>
                  <a:pt x="90" y="244"/>
                </a:lnTo>
                <a:lnTo>
                  <a:pt x="125" y="265"/>
                </a:lnTo>
                <a:lnTo>
                  <a:pt x="125" y="312"/>
                </a:lnTo>
                <a:lnTo>
                  <a:pt x="142" y="312"/>
                </a:lnTo>
                <a:lnTo>
                  <a:pt x="142" y="255"/>
                </a:lnTo>
                <a:lnTo>
                  <a:pt x="99" y="230"/>
                </a:lnTo>
                <a:lnTo>
                  <a:pt x="99" y="17"/>
                </a:lnTo>
                <a:lnTo>
                  <a:pt x="190" y="17"/>
                </a:lnTo>
                <a:lnTo>
                  <a:pt x="190" y="127"/>
                </a:lnTo>
                <a:lnTo>
                  <a:pt x="146" y="154"/>
                </a:lnTo>
                <a:lnTo>
                  <a:pt x="146" y="209"/>
                </a:lnTo>
                <a:lnTo>
                  <a:pt x="163" y="209"/>
                </a:lnTo>
                <a:lnTo>
                  <a:pt x="163" y="163"/>
                </a:lnTo>
                <a:lnTo>
                  <a:pt x="198" y="142"/>
                </a:lnTo>
                <a:lnTo>
                  <a:pt x="234" y="163"/>
                </a:lnTo>
                <a:lnTo>
                  <a:pt x="234" y="209"/>
                </a:lnTo>
                <a:lnTo>
                  <a:pt x="251" y="209"/>
                </a:lnTo>
                <a:lnTo>
                  <a:pt x="251" y="154"/>
                </a:lnTo>
                <a:lnTo>
                  <a:pt x="206" y="127"/>
                </a:lnTo>
                <a:lnTo>
                  <a:pt x="206" y="17"/>
                </a:lnTo>
                <a:lnTo>
                  <a:pt x="298" y="17"/>
                </a:lnTo>
                <a:lnTo>
                  <a:pt x="298" y="230"/>
                </a:lnTo>
                <a:lnTo>
                  <a:pt x="254" y="255"/>
                </a:lnTo>
                <a:lnTo>
                  <a:pt x="254" y="312"/>
                </a:lnTo>
                <a:lnTo>
                  <a:pt x="270" y="312"/>
                </a:lnTo>
                <a:lnTo>
                  <a:pt x="270" y="265"/>
                </a:lnTo>
                <a:lnTo>
                  <a:pt x="307" y="244"/>
                </a:lnTo>
                <a:lnTo>
                  <a:pt x="342" y="265"/>
                </a:lnTo>
                <a:lnTo>
                  <a:pt x="342" y="312"/>
                </a:lnTo>
                <a:lnTo>
                  <a:pt x="358" y="312"/>
                </a:lnTo>
                <a:lnTo>
                  <a:pt x="358" y="255"/>
                </a:lnTo>
                <a:lnTo>
                  <a:pt x="315" y="230"/>
                </a:lnTo>
                <a:lnTo>
                  <a:pt x="315" y="17"/>
                </a:lnTo>
                <a:lnTo>
                  <a:pt x="379" y="17"/>
                </a:lnTo>
                <a:lnTo>
                  <a:pt x="379" y="379"/>
                </a:lnTo>
                <a:close/>
              </a:path>
            </a:pathLst>
          </a:custGeom>
          <a:solidFill>
            <a:srgbClr val="FFFFFF"/>
          </a:solidFill>
          <a:ln>
            <a:noFill/>
          </a:ln>
        </p:spPr>
        <p:txBody>
          <a:bodyPr spcFirstLastPara="1" wrap="square" lIns="68575" tIns="34275" rIns="68575" bIns="34275" anchor="t" anchorCtr="0">
            <a:noAutofit/>
          </a:bodyPr>
          <a:lstStyle/>
          <a:p>
            <a:pPr marL="0" marR="0" lvl="0" indent="0" defTabSz="914400" eaLnBrk="1" fontAlgn="auto" latinLnBrk="0" hangingPunct="1">
              <a:lnSpc>
                <a:spcPct val="100000"/>
              </a:lnSpc>
              <a:spcBef>
                <a:spcPts val="0"/>
              </a:spcBef>
              <a:spcAft>
                <a:spcPts val="0"/>
              </a:spcAft>
              <a:buClrTx/>
              <a:buSzPts val="800"/>
              <a:buFontTx/>
              <a:buNone/>
              <a:tabLst/>
              <a:defRPr/>
            </a:pPr>
            <a:endParaRPr kumimoji="0" sz="700" b="0" i="0" u="none" strike="noStrike" kern="0" cap="none" spc="0" normalizeH="0" baseline="0" noProof="0">
              <a:ln>
                <a:noFill/>
              </a:ln>
              <a:solidFill>
                <a:srgbClr val="D04A02"/>
              </a:solidFill>
              <a:effectLst/>
              <a:uLnTx/>
              <a:uFillTx/>
            </a:endParaRPr>
          </a:p>
        </p:txBody>
      </p:sp>
      <p:sp>
        <p:nvSpPr>
          <p:cNvPr id="174" name="Google Shape;298;p7"/>
          <p:cNvSpPr/>
          <p:nvPr/>
        </p:nvSpPr>
        <p:spPr>
          <a:xfrm>
            <a:off x="2556749" y="710485"/>
            <a:ext cx="196800" cy="157200"/>
          </a:xfrm>
          <a:prstGeom prst="rect">
            <a:avLst/>
          </a:prstGeom>
          <a:solidFill>
            <a:srgbClr val="00B0F0"/>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75" name="Google Shape;299;p7"/>
          <p:cNvSpPr/>
          <p:nvPr/>
        </p:nvSpPr>
        <p:spPr>
          <a:xfrm>
            <a:off x="2578913" y="728189"/>
            <a:ext cx="152545" cy="121765"/>
          </a:xfrm>
          <a:custGeom>
            <a:avLst/>
            <a:gdLst/>
            <a:ahLst/>
            <a:cxnLst/>
            <a:rect l="l" t="t" r="r" b="b"/>
            <a:pathLst>
              <a:path w="655" h="660" extrusionOk="0">
                <a:moveTo>
                  <a:pt x="0" y="0"/>
                </a:moveTo>
                <a:lnTo>
                  <a:pt x="0" y="660"/>
                </a:lnTo>
                <a:lnTo>
                  <a:pt x="655" y="660"/>
                </a:lnTo>
                <a:lnTo>
                  <a:pt x="655" y="0"/>
                </a:lnTo>
                <a:lnTo>
                  <a:pt x="0" y="0"/>
                </a:lnTo>
                <a:lnTo>
                  <a:pt x="0" y="0"/>
                </a:lnTo>
                <a:lnTo>
                  <a:pt x="0" y="0"/>
                </a:lnTo>
                <a:close/>
                <a:moveTo>
                  <a:pt x="633" y="627"/>
                </a:moveTo>
                <a:lnTo>
                  <a:pt x="22" y="627"/>
                </a:lnTo>
                <a:lnTo>
                  <a:pt x="22" y="31"/>
                </a:lnTo>
                <a:lnTo>
                  <a:pt x="633" y="31"/>
                </a:lnTo>
                <a:lnTo>
                  <a:pt x="633" y="627"/>
                </a:lnTo>
                <a:lnTo>
                  <a:pt x="633" y="627"/>
                </a:lnTo>
                <a:lnTo>
                  <a:pt x="633" y="627"/>
                </a:lnTo>
                <a:close/>
                <a:moveTo>
                  <a:pt x="322" y="65"/>
                </a:moveTo>
                <a:lnTo>
                  <a:pt x="78" y="224"/>
                </a:lnTo>
                <a:lnTo>
                  <a:pt x="575" y="224"/>
                </a:lnTo>
                <a:lnTo>
                  <a:pt x="322" y="65"/>
                </a:lnTo>
                <a:lnTo>
                  <a:pt x="322" y="65"/>
                </a:lnTo>
                <a:lnTo>
                  <a:pt x="322" y="65"/>
                </a:lnTo>
                <a:close/>
                <a:moveTo>
                  <a:pt x="322" y="97"/>
                </a:moveTo>
                <a:lnTo>
                  <a:pt x="476" y="203"/>
                </a:lnTo>
                <a:lnTo>
                  <a:pt x="167" y="203"/>
                </a:lnTo>
                <a:lnTo>
                  <a:pt x="322" y="97"/>
                </a:lnTo>
                <a:lnTo>
                  <a:pt x="322" y="97"/>
                </a:lnTo>
                <a:lnTo>
                  <a:pt x="322" y="97"/>
                </a:lnTo>
                <a:close/>
                <a:moveTo>
                  <a:pt x="130" y="469"/>
                </a:moveTo>
                <a:lnTo>
                  <a:pt x="130" y="469"/>
                </a:lnTo>
                <a:lnTo>
                  <a:pt x="153" y="469"/>
                </a:lnTo>
                <a:lnTo>
                  <a:pt x="153" y="283"/>
                </a:lnTo>
                <a:lnTo>
                  <a:pt x="130" y="283"/>
                </a:lnTo>
                <a:lnTo>
                  <a:pt x="130" y="250"/>
                </a:lnTo>
                <a:lnTo>
                  <a:pt x="223" y="250"/>
                </a:lnTo>
                <a:lnTo>
                  <a:pt x="223" y="283"/>
                </a:lnTo>
                <a:lnTo>
                  <a:pt x="188" y="283"/>
                </a:lnTo>
                <a:lnTo>
                  <a:pt x="188" y="469"/>
                </a:lnTo>
                <a:lnTo>
                  <a:pt x="223" y="469"/>
                </a:lnTo>
                <a:lnTo>
                  <a:pt x="223" y="502"/>
                </a:lnTo>
                <a:lnTo>
                  <a:pt x="130" y="502"/>
                </a:lnTo>
                <a:lnTo>
                  <a:pt x="130" y="469"/>
                </a:lnTo>
                <a:lnTo>
                  <a:pt x="130" y="469"/>
                </a:lnTo>
                <a:close/>
                <a:moveTo>
                  <a:pt x="275" y="469"/>
                </a:moveTo>
                <a:lnTo>
                  <a:pt x="275" y="469"/>
                </a:lnTo>
                <a:lnTo>
                  <a:pt x="309" y="469"/>
                </a:lnTo>
                <a:lnTo>
                  <a:pt x="309" y="283"/>
                </a:lnTo>
                <a:lnTo>
                  <a:pt x="275" y="283"/>
                </a:lnTo>
                <a:lnTo>
                  <a:pt x="275" y="250"/>
                </a:lnTo>
                <a:lnTo>
                  <a:pt x="366" y="250"/>
                </a:lnTo>
                <a:lnTo>
                  <a:pt x="366" y="283"/>
                </a:lnTo>
                <a:lnTo>
                  <a:pt x="332" y="283"/>
                </a:lnTo>
                <a:lnTo>
                  <a:pt x="332" y="469"/>
                </a:lnTo>
                <a:lnTo>
                  <a:pt x="366" y="469"/>
                </a:lnTo>
                <a:lnTo>
                  <a:pt x="366" y="502"/>
                </a:lnTo>
                <a:lnTo>
                  <a:pt x="275" y="502"/>
                </a:lnTo>
                <a:lnTo>
                  <a:pt x="275" y="469"/>
                </a:lnTo>
                <a:lnTo>
                  <a:pt x="275" y="469"/>
                </a:lnTo>
                <a:close/>
                <a:moveTo>
                  <a:pt x="432" y="469"/>
                </a:moveTo>
                <a:lnTo>
                  <a:pt x="432" y="469"/>
                </a:lnTo>
                <a:lnTo>
                  <a:pt x="454" y="469"/>
                </a:lnTo>
                <a:lnTo>
                  <a:pt x="454" y="283"/>
                </a:lnTo>
                <a:lnTo>
                  <a:pt x="432" y="283"/>
                </a:lnTo>
                <a:lnTo>
                  <a:pt x="432" y="250"/>
                </a:lnTo>
                <a:lnTo>
                  <a:pt x="523" y="250"/>
                </a:lnTo>
                <a:lnTo>
                  <a:pt x="523" y="283"/>
                </a:lnTo>
                <a:lnTo>
                  <a:pt x="489" y="283"/>
                </a:lnTo>
                <a:lnTo>
                  <a:pt x="489" y="469"/>
                </a:lnTo>
                <a:lnTo>
                  <a:pt x="523" y="469"/>
                </a:lnTo>
                <a:lnTo>
                  <a:pt x="523" y="502"/>
                </a:lnTo>
                <a:lnTo>
                  <a:pt x="432" y="502"/>
                </a:lnTo>
                <a:lnTo>
                  <a:pt x="432" y="469"/>
                </a:lnTo>
                <a:lnTo>
                  <a:pt x="432" y="469"/>
                </a:lnTo>
                <a:close/>
                <a:moveTo>
                  <a:pt x="78" y="567"/>
                </a:moveTo>
                <a:lnTo>
                  <a:pt x="575" y="567"/>
                </a:lnTo>
                <a:lnTo>
                  <a:pt x="575" y="594"/>
                </a:lnTo>
                <a:lnTo>
                  <a:pt x="78" y="594"/>
                </a:lnTo>
                <a:lnTo>
                  <a:pt x="78" y="567"/>
                </a:lnTo>
                <a:lnTo>
                  <a:pt x="78" y="567"/>
                </a:lnTo>
                <a:close/>
                <a:moveTo>
                  <a:pt x="104" y="515"/>
                </a:moveTo>
                <a:lnTo>
                  <a:pt x="536" y="515"/>
                </a:lnTo>
                <a:lnTo>
                  <a:pt x="536" y="541"/>
                </a:lnTo>
                <a:lnTo>
                  <a:pt x="104" y="541"/>
                </a:lnTo>
                <a:lnTo>
                  <a:pt x="104" y="515"/>
                </a:lnTo>
                <a:lnTo>
                  <a:pt x="104" y="515"/>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000"/>
              <a:buFontTx/>
              <a:buNone/>
              <a:tabLst/>
              <a:defRPr/>
            </a:pPr>
            <a:endParaRPr kumimoji="0" sz="900" b="0" i="0" u="none" strike="noStrike" kern="0" cap="none" spc="0" normalizeH="0" baseline="0" noProof="0">
              <a:ln>
                <a:noFill/>
              </a:ln>
              <a:solidFill>
                <a:sysClr val="windowText" lastClr="000000"/>
              </a:solidFill>
              <a:effectLst/>
              <a:uLnTx/>
              <a:uFillTx/>
            </a:endParaRPr>
          </a:p>
        </p:txBody>
      </p:sp>
      <p:sp>
        <p:nvSpPr>
          <p:cNvPr id="176" name="Google Shape;300;p7"/>
          <p:cNvSpPr/>
          <p:nvPr/>
        </p:nvSpPr>
        <p:spPr>
          <a:xfrm>
            <a:off x="1661694" y="2623848"/>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Automation Tooling</a:t>
            </a:r>
            <a:endParaRPr kumimoji="0" sz="800" b="0" i="0" u="none" strike="noStrike" kern="0" cap="none" spc="0" normalizeH="0" baseline="0" noProof="0">
              <a:ln>
                <a:noFill/>
              </a:ln>
              <a:solidFill>
                <a:sysClr val="windowText" lastClr="000000"/>
              </a:solidFill>
              <a:effectLst/>
              <a:uLnTx/>
              <a:uFillTx/>
            </a:endParaRPr>
          </a:p>
        </p:txBody>
      </p:sp>
      <p:sp>
        <p:nvSpPr>
          <p:cNvPr id="177" name="Google Shape;301;p7"/>
          <p:cNvSpPr/>
          <p:nvPr/>
        </p:nvSpPr>
        <p:spPr>
          <a:xfrm>
            <a:off x="2556749" y="909830"/>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dirty="0">
                <a:ln>
                  <a:noFill/>
                </a:ln>
                <a:solidFill>
                  <a:sysClr val="windowText" lastClr="000000"/>
                </a:solidFill>
                <a:effectLst/>
                <a:uLnTx/>
                <a:uFillTx/>
              </a:rPr>
              <a:t>Platform</a:t>
            </a:r>
            <a:endParaRPr kumimoji="0" sz="800" b="0" i="0" u="none" strike="noStrike" kern="0" cap="none" spc="0" normalizeH="0" baseline="0" noProof="0" dirty="0">
              <a:ln>
                <a:noFill/>
              </a:ln>
              <a:solidFill>
                <a:sysClr val="windowText" lastClr="000000"/>
              </a:solidFill>
              <a:effectLst/>
              <a:uLnTx/>
              <a:uFillTx/>
            </a:endParaRPr>
          </a:p>
        </p:txBody>
      </p:sp>
      <p:sp>
        <p:nvSpPr>
          <p:cNvPr id="178" name="Google Shape;302;p7"/>
          <p:cNvSpPr/>
          <p:nvPr/>
        </p:nvSpPr>
        <p:spPr>
          <a:xfrm>
            <a:off x="4291100" y="909817"/>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dirty="0">
                <a:ln>
                  <a:noFill/>
                </a:ln>
                <a:solidFill>
                  <a:sysClr val="windowText" lastClr="000000"/>
                </a:solidFill>
                <a:effectLst/>
                <a:uLnTx/>
                <a:uFillTx/>
              </a:rPr>
              <a:t>Enablement</a:t>
            </a:r>
            <a:endParaRPr kumimoji="0" sz="800" b="0" i="0" u="none" strike="noStrike" kern="0" cap="none" spc="0" normalizeH="0" baseline="0" noProof="0" dirty="0">
              <a:ln>
                <a:noFill/>
              </a:ln>
              <a:solidFill>
                <a:sysClr val="windowText" lastClr="000000"/>
              </a:solidFill>
              <a:effectLst/>
              <a:uLnTx/>
              <a:uFillTx/>
            </a:endParaRPr>
          </a:p>
        </p:txBody>
      </p:sp>
      <p:cxnSp>
        <p:nvCxnSpPr>
          <p:cNvPr id="179" name="Google Shape;303;p7"/>
          <p:cNvCxnSpPr>
            <a:stCxn id="148" idx="5"/>
            <a:endCxn id="180" idx="1"/>
          </p:cNvCxnSpPr>
          <p:nvPr/>
        </p:nvCxnSpPr>
        <p:spPr>
          <a:xfrm>
            <a:off x="4619942" y="3114831"/>
            <a:ext cx="510300" cy="460200"/>
          </a:xfrm>
          <a:prstGeom prst="straightConnector1">
            <a:avLst/>
          </a:prstGeom>
          <a:noFill/>
          <a:ln w="19050" cap="flat" cmpd="sng">
            <a:solidFill>
              <a:srgbClr val="000000"/>
            </a:solidFill>
            <a:prstDash val="dot"/>
            <a:round/>
            <a:headEnd type="none" w="sm" len="sm"/>
            <a:tailEnd type="none" w="sm" len="sm"/>
          </a:ln>
        </p:spPr>
      </p:cxnSp>
      <p:sp>
        <p:nvSpPr>
          <p:cNvPr id="180" name="Google Shape;304;p7"/>
          <p:cNvSpPr/>
          <p:nvPr/>
        </p:nvSpPr>
        <p:spPr>
          <a:xfrm>
            <a:off x="5130154" y="2958485"/>
            <a:ext cx="1755000" cy="1233300"/>
          </a:xfrm>
          <a:prstGeom prst="rect">
            <a:avLst/>
          </a:prstGeom>
          <a:solidFill>
            <a:srgbClr val="F3F3F3"/>
          </a:solidFill>
          <a:ln>
            <a:noFill/>
          </a:ln>
        </p:spPr>
        <p:txBody>
          <a:bodyPr spcFirstLastPara="1" wrap="square" lIns="64000" tIns="27425" rIns="27425" bIns="27425" anchor="t"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API &amp; </a:t>
            </a:r>
            <a:endParaRPr kumimoji="0" sz="8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Platform Strategy</a:t>
            </a:r>
            <a:endParaRPr kumimoji="0" sz="800" b="1" i="0" u="none" strike="noStrike" kern="0" cap="none" spc="0" normalizeH="0" baseline="0" noProof="0">
              <a:ln>
                <a:noFill/>
              </a:ln>
              <a:solidFill>
                <a:sysClr val="windowText" lastClr="000000"/>
              </a:solidFill>
              <a:effectLst/>
              <a:uLnTx/>
              <a:uFillTx/>
            </a:endParaRPr>
          </a:p>
        </p:txBody>
      </p:sp>
      <p:sp>
        <p:nvSpPr>
          <p:cNvPr id="181" name="Google Shape;305;p7"/>
          <p:cNvSpPr/>
          <p:nvPr/>
        </p:nvSpPr>
        <p:spPr>
          <a:xfrm>
            <a:off x="5193211" y="3455494"/>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dirty="0">
                <a:ln>
                  <a:noFill/>
                </a:ln>
                <a:solidFill>
                  <a:sysClr val="windowText" lastClr="000000"/>
                </a:solidFill>
                <a:effectLst/>
                <a:uLnTx/>
                <a:uFillTx/>
              </a:rPr>
              <a:t>Reporting</a:t>
            </a:r>
            <a:endParaRPr kumimoji="0" sz="800" b="0" i="0" u="none" strike="noStrike" kern="0" cap="none" spc="0" normalizeH="0" baseline="0" noProof="0" dirty="0">
              <a:ln>
                <a:noFill/>
              </a:ln>
              <a:solidFill>
                <a:sysClr val="windowText" lastClr="000000"/>
              </a:solidFill>
              <a:effectLst/>
              <a:uLnTx/>
              <a:uFillTx/>
            </a:endParaRPr>
          </a:p>
        </p:txBody>
      </p:sp>
      <p:sp>
        <p:nvSpPr>
          <p:cNvPr id="182" name="Google Shape;306;p7"/>
          <p:cNvSpPr/>
          <p:nvPr/>
        </p:nvSpPr>
        <p:spPr>
          <a:xfrm>
            <a:off x="5202413" y="2958483"/>
            <a:ext cx="196800" cy="157200"/>
          </a:xfrm>
          <a:prstGeom prst="rect">
            <a:avLst/>
          </a:prstGeom>
          <a:solidFill>
            <a:srgbClr val="00B0F0"/>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83" name="Google Shape;307;p7"/>
          <p:cNvSpPr/>
          <p:nvPr/>
        </p:nvSpPr>
        <p:spPr>
          <a:xfrm>
            <a:off x="5193213" y="3215341"/>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85000"/>
              </a:lnSpc>
              <a:spcBef>
                <a:spcPts val="0"/>
              </a:spcBef>
              <a:spcAft>
                <a:spcPts val="0"/>
              </a:spcAft>
              <a:buClrTx/>
              <a:buSzPts val="1100"/>
              <a:buFontTx/>
              <a:buNone/>
              <a:tabLst/>
              <a:defRPr/>
            </a:pPr>
            <a:r>
              <a:rPr kumimoji="0" lang="en" sz="800" b="0" i="0" u="none" strike="noStrike" kern="0" cap="none" spc="0" normalizeH="0" baseline="0" noProof="0" dirty="0">
                <a:ln>
                  <a:noFill/>
                </a:ln>
                <a:solidFill>
                  <a:sysClr val="windowText" lastClr="000000"/>
                </a:solidFill>
                <a:effectLst/>
                <a:uLnTx/>
                <a:uFillTx/>
              </a:rPr>
              <a:t>Stakeholder Vision</a:t>
            </a:r>
            <a:endParaRPr kumimoji="0" sz="800" b="0" i="0" u="none" strike="noStrike" kern="0" cap="none" spc="0" normalizeH="0" baseline="0" noProof="0" dirty="0">
              <a:ln>
                <a:noFill/>
              </a:ln>
              <a:solidFill>
                <a:sysClr val="windowText" lastClr="000000"/>
              </a:solidFill>
              <a:effectLst/>
              <a:uLnTx/>
              <a:uFillTx/>
            </a:endParaRPr>
          </a:p>
        </p:txBody>
      </p:sp>
      <p:sp>
        <p:nvSpPr>
          <p:cNvPr id="184" name="Google Shape;308;p7"/>
          <p:cNvSpPr/>
          <p:nvPr/>
        </p:nvSpPr>
        <p:spPr>
          <a:xfrm>
            <a:off x="5193211" y="3695647"/>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1100"/>
              <a:buFontTx/>
              <a:buNone/>
              <a:tabLst/>
              <a:defRPr/>
            </a:pPr>
            <a:r>
              <a:rPr kumimoji="0" lang="en" sz="800" b="0" i="0" u="none" strike="noStrike" kern="0" cap="none" spc="0" normalizeH="0" baseline="0" noProof="0" dirty="0">
                <a:ln>
                  <a:noFill/>
                </a:ln>
                <a:solidFill>
                  <a:sysClr val="windowText" lastClr="000000"/>
                </a:solidFill>
                <a:effectLst/>
                <a:uLnTx/>
                <a:uFillTx/>
              </a:rPr>
              <a:t>KPIs</a:t>
            </a:r>
            <a:endParaRPr kumimoji="0" sz="800" b="0" i="0" u="none" strike="noStrike" kern="0" cap="none" spc="0" normalizeH="0" baseline="0" noProof="0" dirty="0">
              <a:ln>
                <a:noFill/>
              </a:ln>
              <a:solidFill>
                <a:sysClr val="windowText" lastClr="000000"/>
              </a:solidFill>
              <a:effectLst/>
              <a:uLnTx/>
              <a:uFillTx/>
            </a:endParaRPr>
          </a:p>
        </p:txBody>
      </p:sp>
      <p:sp>
        <p:nvSpPr>
          <p:cNvPr id="185" name="Google Shape;309;p7"/>
          <p:cNvSpPr/>
          <p:nvPr/>
        </p:nvSpPr>
        <p:spPr>
          <a:xfrm>
            <a:off x="5193211" y="3935800"/>
            <a:ext cx="16335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dirty="0">
                <a:ln>
                  <a:noFill/>
                </a:ln>
                <a:solidFill>
                  <a:sysClr val="windowText" lastClr="000000"/>
                </a:solidFill>
                <a:effectLst/>
                <a:uLnTx/>
                <a:uFillTx/>
              </a:rPr>
              <a:t>Product and API Enhancement</a:t>
            </a:r>
            <a:endParaRPr kumimoji="0" sz="800" b="0" i="0" u="none" strike="noStrike" kern="0" cap="none" spc="0" normalizeH="0" baseline="0" noProof="0" dirty="0">
              <a:ln>
                <a:noFill/>
              </a:ln>
              <a:solidFill>
                <a:sysClr val="windowText" lastClr="000000"/>
              </a:solidFill>
              <a:effectLst/>
              <a:uLnTx/>
              <a:uFillTx/>
            </a:endParaRPr>
          </a:p>
        </p:txBody>
      </p:sp>
      <p:grpSp>
        <p:nvGrpSpPr>
          <p:cNvPr id="186" name="Google Shape;310;p7"/>
          <p:cNvGrpSpPr/>
          <p:nvPr/>
        </p:nvGrpSpPr>
        <p:grpSpPr>
          <a:xfrm>
            <a:off x="5231621" y="2980694"/>
            <a:ext cx="143060" cy="112681"/>
            <a:chOff x="4143375" y="39688"/>
            <a:chExt cx="1338263" cy="1339849"/>
          </a:xfrm>
        </p:grpSpPr>
        <p:sp>
          <p:nvSpPr>
            <p:cNvPr id="187" name="Google Shape;311;p7"/>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600" b="0" i="0" u="none" strike="noStrike" kern="0" cap="none" spc="0" normalizeH="0" baseline="0" noProof="0">
                <a:ln>
                  <a:noFill/>
                </a:ln>
                <a:solidFill>
                  <a:sysClr val="windowText" lastClr="000000"/>
                </a:solidFill>
                <a:effectLst/>
                <a:uLnTx/>
                <a:uFillTx/>
              </a:endParaRPr>
            </a:p>
          </p:txBody>
        </p:sp>
        <p:sp>
          <p:nvSpPr>
            <p:cNvPr id="188" name="Google Shape;312;p7"/>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600" b="0" i="0" u="none" strike="noStrike" kern="0" cap="none" spc="0" normalizeH="0" baseline="0" noProof="0">
                <a:ln>
                  <a:noFill/>
                </a:ln>
                <a:solidFill>
                  <a:sysClr val="windowText" lastClr="000000"/>
                </a:solidFill>
                <a:effectLst/>
                <a:uLnTx/>
                <a:uFillTx/>
              </a:endParaRPr>
            </a:p>
          </p:txBody>
        </p:sp>
        <p:sp>
          <p:nvSpPr>
            <p:cNvPr id="189" name="Google Shape;313;p7"/>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600" b="0" i="0" u="none" strike="noStrike" kern="0" cap="none" spc="0" normalizeH="0" baseline="0" noProof="0">
                <a:ln>
                  <a:noFill/>
                </a:ln>
                <a:solidFill>
                  <a:sysClr val="windowText" lastClr="000000"/>
                </a:solidFill>
                <a:effectLst/>
                <a:uLnTx/>
                <a:uFillTx/>
              </a:endParaRPr>
            </a:p>
          </p:txBody>
        </p:sp>
      </p:grpSp>
      <p:cxnSp>
        <p:nvCxnSpPr>
          <p:cNvPr id="190" name="Google Shape;314;p7"/>
          <p:cNvCxnSpPr>
            <a:stCxn id="148" idx="3"/>
            <a:endCxn id="191" idx="3"/>
          </p:cNvCxnSpPr>
          <p:nvPr/>
        </p:nvCxnSpPr>
        <p:spPr>
          <a:xfrm flipH="1">
            <a:off x="3351658" y="3114831"/>
            <a:ext cx="509700" cy="461400"/>
          </a:xfrm>
          <a:prstGeom prst="straightConnector1">
            <a:avLst/>
          </a:prstGeom>
          <a:noFill/>
          <a:ln w="19050" cap="flat" cmpd="sng">
            <a:solidFill>
              <a:srgbClr val="000000"/>
            </a:solidFill>
            <a:prstDash val="dot"/>
            <a:round/>
            <a:headEnd type="none" w="sm" len="sm"/>
            <a:tailEnd type="none" w="sm" len="sm"/>
          </a:ln>
        </p:spPr>
      </p:cxnSp>
      <p:sp>
        <p:nvSpPr>
          <p:cNvPr id="191" name="Google Shape;315;p7"/>
          <p:cNvSpPr/>
          <p:nvPr/>
        </p:nvSpPr>
        <p:spPr>
          <a:xfrm>
            <a:off x="1596679" y="2959485"/>
            <a:ext cx="1755000" cy="1233300"/>
          </a:xfrm>
          <a:prstGeom prst="rect">
            <a:avLst/>
          </a:prstGeom>
          <a:solidFill>
            <a:srgbClr val="F3F3F3"/>
          </a:solidFill>
          <a:ln>
            <a:noFill/>
          </a:ln>
        </p:spPr>
        <p:txBody>
          <a:bodyPr spcFirstLastPara="1" wrap="square" lIns="64000" tIns="27425" rIns="27425" bIns="27425" anchor="t"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Deployment &amp; </a:t>
            </a:r>
            <a:endParaRPr kumimoji="0" sz="800" b="1"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1" i="0" u="none" strike="noStrike" kern="0" cap="none" spc="0" normalizeH="0" baseline="0" noProof="0">
                <a:ln>
                  <a:noFill/>
                </a:ln>
                <a:solidFill>
                  <a:sysClr val="windowText" lastClr="000000"/>
                </a:solidFill>
                <a:effectLst/>
                <a:uLnTx/>
                <a:uFillTx/>
              </a:rPr>
              <a:t>Management</a:t>
            </a:r>
            <a:endParaRPr kumimoji="0" sz="800" b="1" i="0" u="none" strike="noStrike" kern="0" cap="none" spc="0" normalizeH="0" baseline="0" noProof="0">
              <a:ln>
                <a:noFill/>
              </a:ln>
              <a:solidFill>
                <a:sysClr val="windowText" lastClr="000000"/>
              </a:solidFill>
              <a:effectLst/>
              <a:uLnTx/>
              <a:uFillTx/>
            </a:endParaRPr>
          </a:p>
        </p:txBody>
      </p:sp>
      <p:sp>
        <p:nvSpPr>
          <p:cNvPr id="192" name="Google Shape;316;p7"/>
          <p:cNvSpPr/>
          <p:nvPr/>
        </p:nvSpPr>
        <p:spPr>
          <a:xfrm>
            <a:off x="1666488" y="3208286"/>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85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Cultural Alignment</a:t>
            </a:r>
            <a:endParaRPr kumimoji="0" sz="800" b="0" i="0" u="none" strike="noStrike" kern="0" cap="none" spc="0" normalizeH="0" baseline="0" noProof="0">
              <a:ln>
                <a:noFill/>
              </a:ln>
              <a:solidFill>
                <a:sysClr val="windowText" lastClr="000000"/>
              </a:solidFill>
              <a:effectLst/>
              <a:uLnTx/>
              <a:uFillTx/>
            </a:endParaRPr>
          </a:p>
        </p:txBody>
      </p:sp>
      <p:sp>
        <p:nvSpPr>
          <p:cNvPr id="193" name="Google Shape;317;p7"/>
          <p:cNvSpPr/>
          <p:nvPr/>
        </p:nvSpPr>
        <p:spPr>
          <a:xfrm>
            <a:off x="1667951" y="2972837"/>
            <a:ext cx="196800" cy="157200"/>
          </a:xfrm>
          <a:prstGeom prst="rect">
            <a:avLst/>
          </a:prstGeom>
          <a:solidFill>
            <a:srgbClr val="00B0F0"/>
          </a:solidFill>
          <a:ln>
            <a:noFill/>
          </a:ln>
        </p:spPr>
        <p:txBody>
          <a:bodyPr spcFirstLastPara="1" wrap="square" lIns="68550" tIns="34275" rIns="68550" bIns="34275" anchor="ctr" anchorCtr="0">
            <a:noAutofit/>
          </a:bodyPr>
          <a:lstStyle/>
          <a:p>
            <a:pPr algn="ctr">
              <a:buSzPts val="1800"/>
            </a:pPr>
            <a:endParaRPr sz="1600">
              <a:solidFill>
                <a:srgbClr val="FFFFFF"/>
              </a:solidFill>
              <a:latin typeface="Georgia"/>
              <a:ea typeface="Georgia"/>
              <a:cs typeface="Georgia"/>
              <a:sym typeface="Georgia"/>
            </a:endParaRPr>
          </a:p>
        </p:txBody>
      </p:sp>
      <p:sp>
        <p:nvSpPr>
          <p:cNvPr id="194" name="Google Shape;318;p7"/>
          <p:cNvSpPr/>
          <p:nvPr/>
        </p:nvSpPr>
        <p:spPr>
          <a:xfrm>
            <a:off x="1661694" y="3449012"/>
            <a:ext cx="1623600" cy="216300"/>
          </a:xfrm>
          <a:prstGeom prst="rect">
            <a:avLst/>
          </a:prstGeom>
          <a:solidFill>
            <a:srgbClr val="DEDEDE"/>
          </a:solidFill>
          <a:ln>
            <a:noFill/>
          </a:ln>
        </p:spPr>
        <p:txBody>
          <a:bodyPr spcFirstLastPara="1" wrap="square" lIns="0" tIns="0" rIns="0"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CI/CD</a:t>
            </a:r>
            <a:endParaRPr kumimoji="0" sz="800" b="0" i="0" u="none" strike="noStrike" kern="0" cap="none" spc="0" normalizeH="0" baseline="0" noProof="0">
              <a:ln>
                <a:noFill/>
              </a:ln>
              <a:solidFill>
                <a:sysClr val="windowText" lastClr="000000"/>
              </a:solidFill>
              <a:effectLst/>
              <a:uLnTx/>
              <a:uFillTx/>
            </a:endParaRPr>
          </a:p>
        </p:txBody>
      </p:sp>
      <p:sp>
        <p:nvSpPr>
          <p:cNvPr id="195" name="Google Shape;319;p7"/>
          <p:cNvSpPr/>
          <p:nvPr/>
        </p:nvSpPr>
        <p:spPr>
          <a:xfrm>
            <a:off x="1661694" y="3689739"/>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Tx/>
              <a:buSzPts val="900"/>
              <a:buFontTx/>
              <a:buNone/>
              <a:tabLst/>
              <a:defRPr/>
            </a:pPr>
            <a:r>
              <a:rPr kumimoji="0" lang="en" sz="800" b="0" i="0" u="none" strike="noStrike" kern="0" cap="none" spc="0" normalizeH="0" baseline="0" noProof="0">
                <a:ln>
                  <a:noFill/>
                </a:ln>
                <a:solidFill>
                  <a:sysClr val="windowText" lastClr="000000"/>
                </a:solidFill>
                <a:effectLst/>
                <a:uLnTx/>
                <a:uFillTx/>
              </a:rPr>
              <a:t>Resource/Vendor Management</a:t>
            </a:r>
            <a:endParaRPr kumimoji="0" sz="800" b="0" i="0" u="none" strike="noStrike" kern="0" cap="none" spc="0" normalizeH="0" baseline="0" noProof="0">
              <a:ln>
                <a:noFill/>
              </a:ln>
              <a:solidFill>
                <a:sysClr val="windowText" lastClr="000000"/>
              </a:solidFill>
              <a:effectLst/>
              <a:uLnTx/>
              <a:uFillTx/>
            </a:endParaRPr>
          </a:p>
        </p:txBody>
      </p:sp>
      <p:sp>
        <p:nvSpPr>
          <p:cNvPr id="196" name="Google Shape;320;p7"/>
          <p:cNvSpPr/>
          <p:nvPr/>
        </p:nvSpPr>
        <p:spPr>
          <a:xfrm>
            <a:off x="1695636" y="2995191"/>
            <a:ext cx="139708" cy="112644"/>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3600"/>
              <a:buFontTx/>
              <a:buNone/>
              <a:tabLst/>
              <a:defRPr/>
            </a:pPr>
            <a:endParaRPr kumimoji="0" sz="3200" b="0" i="0" u="none" strike="noStrike" kern="0" cap="none" spc="0" normalizeH="0" baseline="0" noProof="0">
              <a:ln>
                <a:noFill/>
              </a:ln>
              <a:solidFill>
                <a:sysClr val="windowText" lastClr="000000"/>
              </a:solidFill>
              <a:effectLst/>
              <a:uLnTx/>
              <a:uFillTx/>
            </a:endParaRPr>
          </a:p>
        </p:txBody>
      </p:sp>
      <p:grpSp>
        <p:nvGrpSpPr>
          <p:cNvPr id="197" name="Google Shape;321;p7"/>
          <p:cNvGrpSpPr/>
          <p:nvPr/>
        </p:nvGrpSpPr>
        <p:grpSpPr>
          <a:xfrm>
            <a:off x="5221685" y="1662645"/>
            <a:ext cx="152538" cy="123021"/>
            <a:chOff x="6615113" y="619125"/>
            <a:chExt cx="298450" cy="298450"/>
          </a:xfrm>
        </p:grpSpPr>
        <p:sp>
          <p:nvSpPr>
            <p:cNvPr id="198" name="Google Shape;322;p7"/>
            <p:cNvSpPr/>
            <p:nvPr/>
          </p:nvSpPr>
          <p:spPr>
            <a:xfrm>
              <a:off x="6727825" y="676275"/>
              <a:ext cx="80963" cy="111125"/>
            </a:xfrm>
            <a:custGeom>
              <a:avLst/>
              <a:gdLst/>
              <a:ahLst/>
              <a:cxnLst/>
              <a:rect l="l" t="t" r="r" b="b"/>
              <a:pathLst>
                <a:path w="53" h="72" extrusionOk="0">
                  <a:moveTo>
                    <a:pt x="26" y="72"/>
                  </a:moveTo>
                  <a:cubicBezTo>
                    <a:pt x="34" y="72"/>
                    <a:pt x="39" y="67"/>
                    <a:pt x="44" y="62"/>
                  </a:cubicBezTo>
                  <a:cubicBezTo>
                    <a:pt x="50" y="55"/>
                    <a:pt x="53" y="44"/>
                    <a:pt x="53" y="29"/>
                  </a:cubicBezTo>
                  <a:cubicBezTo>
                    <a:pt x="53" y="13"/>
                    <a:pt x="41" y="0"/>
                    <a:pt x="26" y="0"/>
                  </a:cubicBezTo>
                  <a:cubicBezTo>
                    <a:pt x="12" y="0"/>
                    <a:pt x="0" y="13"/>
                    <a:pt x="0" y="29"/>
                  </a:cubicBezTo>
                  <a:cubicBezTo>
                    <a:pt x="0" y="44"/>
                    <a:pt x="3" y="55"/>
                    <a:pt x="9" y="62"/>
                  </a:cubicBezTo>
                  <a:cubicBezTo>
                    <a:pt x="14" y="67"/>
                    <a:pt x="18" y="72"/>
                    <a:pt x="26" y="72"/>
                  </a:cubicBezTo>
                  <a:close/>
                  <a:moveTo>
                    <a:pt x="26" y="8"/>
                  </a:moveTo>
                  <a:cubicBezTo>
                    <a:pt x="36" y="8"/>
                    <a:pt x="44" y="18"/>
                    <a:pt x="44" y="29"/>
                  </a:cubicBezTo>
                  <a:cubicBezTo>
                    <a:pt x="44" y="42"/>
                    <a:pt x="42" y="52"/>
                    <a:pt x="38" y="56"/>
                  </a:cubicBezTo>
                  <a:cubicBezTo>
                    <a:pt x="33" y="62"/>
                    <a:pt x="30" y="63"/>
                    <a:pt x="26" y="63"/>
                  </a:cubicBezTo>
                  <a:cubicBezTo>
                    <a:pt x="22" y="63"/>
                    <a:pt x="20" y="62"/>
                    <a:pt x="15" y="56"/>
                  </a:cubicBezTo>
                  <a:cubicBezTo>
                    <a:pt x="11" y="52"/>
                    <a:pt x="8" y="42"/>
                    <a:pt x="8" y="29"/>
                  </a:cubicBezTo>
                  <a:cubicBezTo>
                    <a:pt x="8" y="18"/>
                    <a:pt x="16" y="8"/>
                    <a:pt x="26" y="8"/>
                  </a:cubicBez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600" b="0" i="0" u="none" strike="noStrike" kern="0" cap="none" spc="0" normalizeH="0" baseline="0" noProof="0">
                <a:ln>
                  <a:noFill/>
                </a:ln>
                <a:solidFill>
                  <a:sysClr val="windowText" lastClr="000000"/>
                </a:solidFill>
                <a:effectLst/>
                <a:uLnTx/>
                <a:uFillTx/>
              </a:endParaRPr>
            </a:p>
          </p:txBody>
        </p:sp>
        <p:sp>
          <p:nvSpPr>
            <p:cNvPr id="199" name="Google Shape;323;p7"/>
            <p:cNvSpPr/>
            <p:nvPr/>
          </p:nvSpPr>
          <p:spPr>
            <a:xfrm>
              <a:off x="6615113" y="619125"/>
              <a:ext cx="298450" cy="298450"/>
            </a:xfrm>
            <a:custGeom>
              <a:avLst/>
              <a:gdLst/>
              <a:ahLst/>
              <a:cxnLst/>
              <a:rect l="l" t="t" r="r" b="b"/>
              <a:pathLst>
                <a:path w="192" h="192" extrusionOk="0">
                  <a:moveTo>
                    <a:pt x="50" y="184"/>
                  </a:moveTo>
                  <a:cubicBezTo>
                    <a:pt x="8" y="184"/>
                    <a:pt x="8" y="184"/>
                    <a:pt x="8" y="184"/>
                  </a:cubicBezTo>
                  <a:cubicBezTo>
                    <a:pt x="8" y="8"/>
                    <a:pt x="8" y="8"/>
                    <a:pt x="8" y="8"/>
                  </a:cubicBezTo>
                  <a:cubicBezTo>
                    <a:pt x="183" y="8"/>
                    <a:pt x="183" y="8"/>
                    <a:pt x="183" y="8"/>
                  </a:cubicBezTo>
                  <a:cubicBezTo>
                    <a:pt x="183" y="184"/>
                    <a:pt x="183" y="184"/>
                    <a:pt x="183" y="184"/>
                  </a:cubicBezTo>
                  <a:cubicBezTo>
                    <a:pt x="144" y="184"/>
                    <a:pt x="144" y="184"/>
                    <a:pt x="144" y="184"/>
                  </a:cubicBezTo>
                  <a:cubicBezTo>
                    <a:pt x="142" y="129"/>
                    <a:pt x="142" y="129"/>
                    <a:pt x="142" y="129"/>
                  </a:cubicBezTo>
                  <a:cubicBezTo>
                    <a:pt x="174" y="53"/>
                    <a:pt x="174" y="53"/>
                    <a:pt x="174" y="53"/>
                  </a:cubicBezTo>
                  <a:cubicBezTo>
                    <a:pt x="174" y="53"/>
                    <a:pt x="175" y="53"/>
                    <a:pt x="175" y="52"/>
                  </a:cubicBezTo>
                  <a:cubicBezTo>
                    <a:pt x="176" y="49"/>
                    <a:pt x="176" y="49"/>
                    <a:pt x="176" y="49"/>
                  </a:cubicBezTo>
                  <a:cubicBezTo>
                    <a:pt x="177" y="47"/>
                    <a:pt x="177" y="44"/>
                    <a:pt x="176" y="42"/>
                  </a:cubicBezTo>
                  <a:cubicBezTo>
                    <a:pt x="175" y="40"/>
                    <a:pt x="173" y="39"/>
                    <a:pt x="171" y="38"/>
                  </a:cubicBezTo>
                  <a:cubicBezTo>
                    <a:pt x="161" y="34"/>
                    <a:pt x="161" y="34"/>
                    <a:pt x="161" y="34"/>
                  </a:cubicBezTo>
                  <a:cubicBezTo>
                    <a:pt x="159" y="33"/>
                    <a:pt x="156" y="33"/>
                    <a:pt x="154" y="34"/>
                  </a:cubicBezTo>
                  <a:cubicBezTo>
                    <a:pt x="152" y="35"/>
                    <a:pt x="151" y="37"/>
                    <a:pt x="150" y="39"/>
                  </a:cubicBezTo>
                  <a:cubicBezTo>
                    <a:pt x="149" y="42"/>
                    <a:pt x="149" y="42"/>
                    <a:pt x="149" y="42"/>
                  </a:cubicBezTo>
                  <a:cubicBezTo>
                    <a:pt x="149" y="42"/>
                    <a:pt x="149" y="43"/>
                    <a:pt x="148" y="43"/>
                  </a:cubicBezTo>
                  <a:cubicBezTo>
                    <a:pt x="120" y="113"/>
                    <a:pt x="120" y="113"/>
                    <a:pt x="120" y="113"/>
                  </a:cubicBezTo>
                  <a:cubicBezTo>
                    <a:pt x="101" y="126"/>
                    <a:pt x="82" y="115"/>
                    <a:pt x="77" y="113"/>
                  </a:cubicBezTo>
                  <a:cubicBezTo>
                    <a:pt x="47" y="41"/>
                    <a:pt x="47" y="41"/>
                    <a:pt x="47" y="41"/>
                  </a:cubicBezTo>
                  <a:cubicBezTo>
                    <a:pt x="46" y="39"/>
                    <a:pt x="46" y="39"/>
                    <a:pt x="46" y="39"/>
                  </a:cubicBezTo>
                  <a:cubicBezTo>
                    <a:pt x="45" y="35"/>
                    <a:pt x="40" y="32"/>
                    <a:pt x="36" y="34"/>
                  </a:cubicBezTo>
                  <a:cubicBezTo>
                    <a:pt x="25" y="38"/>
                    <a:pt x="25" y="38"/>
                    <a:pt x="25" y="38"/>
                  </a:cubicBezTo>
                  <a:cubicBezTo>
                    <a:pt x="23" y="38"/>
                    <a:pt x="21" y="40"/>
                    <a:pt x="20" y="42"/>
                  </a:cubicBezTo>
                  <a:cubicBezTo>
                    <a:pt x="19" y="44"/>
                    <a:pt x="19" y="46"/>
                    <a:pt x="20" y="48"/>
                  </a:cubicBezTo>
                  <a:cubicBezTo>
                    <a:pt x="21" y="52"/>
                    <a:pt x="21" y="52"/>
                    <a:pt x="21" y="52"/>
                  </a:cubicBezTo>
                  <a:cubicBezTo>
                    <a:pt x="21" y="52"/>
                    <a:pt x="21" y="52"/>
                    <a:pt x="21" y="52"/>
                  </a:cubicBezTo>
                  <a:cubicBezTo>
                    <a:pt x="21" y="52"/>
                    <a:pt x="21" y="52"/>
                    <a:pt x="21" y="52"/>
                  </a:cubicBezTo>
                  <a:cubicBezTo>
                    <a:pt x="49" y="127"/>
                    <a:pt x="49" y="127"/>
                    <a:pt x="49" y="127"/>
                  </a:cubicBezTo>
                  <a:moveTo>
                    <a:pt x="58" y="192"/>
                  </a:moveTo>
                  <a:cubicBezTo>
                    <a:pt x="57" y="126"/>
                    <a:pt x="57" y="126"/>
                    <a:pt x="57" y="126"/>
                  </a:cubicBezTo>
                  <a:cubicBezTo>
                    <a:pt x="28" y="49"/>
                    <a:pt x="28" y="49"/>
                    <a:pt x="28" y="49"/>
                  </a:cubicBezTo>
                  <a:cubicBezTo>
                    <a:pt x="27" y="46"/>
                    <a:pt x="27" y="46"/>
                    <a:pt x="27" y="46"/>
                  </a:cubicBezTo>
                  <a:cubicBezTo>
                    <a:pt x="27" y="45"/>
                    <a:pt x="27" y="45"/>
                    <a:pt x="27" y="45"/>
                  </a:cubicBezTo>
                  <a:cubicBezTo>
                    <a:pt x="27" y="45"/>
                    <a:pt x="27" y="45"/>
                    <a:pt x="28" y="45"/>
                  </a:cubicBezTo>
                  <a:cubicBezTo>
                    <a:pt x="38" y="41"/>
                    <a:pt x="38" y="41"/>
                    <a:pt x="38" y="41"/>
                  </a:cubicBezTo>
                  <a:cubicBezTo>
                    <a:pt x="39" y="41"/>
                    <a:pt x="39" y="41"/>
                    <a:pt x="39" y="41"/>
                  </a:cubicBezTo>
                  <a:cubicBezTo>
                    <a:pt x="40" y="44"/>
                    <a:pt x="40" y="44"/>
                    <a:pt x="40" y="44"/>
                  </a:cubicBezTo>
                  <a:cubicBezTo>
                    <a:pt x="71" y="117"/>
                    <a:pt x="71" y="117"/>
                    <a:pt x="71" y="117"/>
                  </a:cubicBezTo>
                  <a:cubicBezTo>
                    <a:pt x="71" y="117"/>
                    <a:pt x="71" y="117"/>
                    <a:pt x="71" y="117"/>
                  </a:cubicBezTo>
                  <a:cubicBezTo>
                    <a:pt x="71" y="117"/>
                    <a:pt x="71" y="117"/>
                    <a:pt x="71" y="117"/>
                  </a:cubicBezTo>
                  <a:cubicBezTo>
                    <a:pt x="71" y="117"/>
                    <a:pt x="71" y="117"/>
                    <a:pt x="71" y="117"/>
                  </a:cubicBezTo>
                  <a:cubicBezTo>
                    <a:pt x="71" y="117"/>
                    <a:pt x="71" y="118"/>
                    <a:pt x="72" y="119"/>
                  </a:cubicBezTo>
                  <a:cubicBezTo>
                    <a:pt x="72" y="119"/>
                    <a:pt x="74" y="120"/>
                    <a:pt x="77" y="121"/>
                  </a:cubicBezTo>
                  <a:cubicBezTo>
                    <a:pt x="89" y="142"/>
                    <a:pt x="89" y="142"/>
                    <a:pt x="89" y="142"/>
                  </a:cubicBezTo>
                  <a:cubicBezTo>
                    <a:pt x="87" y="145"/>
                    <a:pt x="87" y="147"/>
                    <a:pt x="87" y="149"/>
                  </a:cubicBezTo>
                  <a:cubicBezTo>
                    <a:pt x="87" y="155"/>
                    <a:pt x="92" y="161"/>
                    <a:pt x="98" y="161"/>
                  </a:cubicBezTo>
                  <a:cubicBezTo>
                    <a:pt x="105" y="161"/>
                    <a:pt x="110" y="155"/>
                    <a:pt x="110" y="149"/>
                  </a:cubicBezTo>
                  <a:cubicBezTo>
                    <a:pt x="110" y="147"/>
                    <a:pt x="109" y="144"/>
                    <a:pt x="108" y="142"/>
                  </a:cubicBezTo>
                  <a:cubicBezTo>
                    <a:pt x="119" y="122"/>
                    <a:pt x="119" y="122"/>
                    <a:pt x="119" y="122"/>
                  </a:cubicBezTo>
                  <a:cubicBezTo>
                    <a:pt x="121" y="121"/>
                    <a:pt x="123" y="120"/>
                    <a:pt x="125" y="118"/>
                  </a:cubicBezTo>
                  <a:cubicBezTo>
                    <a:pt x="125" y="118"/>
                    <a:pt x="126" y="117"/>
                    <a:pt x="126" y="117"/>
                  </a:cubicBezTo>
                  <a:cubicBezTo>
                    <a:pt x="126" y="117"/>
                    <a:pt x="126" y="117"/>
                    <a:pt x="126" y="117"/>
                  </a:cubicBezTo>
                  <a:cubicBezTo>
                    <a:pt x="155" y="46"/>
                    <a:pt x="155" y="46"/>
                    <a:pt x="155" y="46"/>
                  </a:cubicBezTo>
                  <a:cubicBezTo>
                    <a:pt x="156" y="45"/>
                    <a:pt x="156" y="45"/>
                    <a:pt x="156" y="45"/>
                  </a:cubicBezTo>
                  <a:cubicBezTo>
                    <a:pt x="156" y="45"/>
                    <a:pt x="156" y="45"/>
                    <a:pt x="156" y="45"/>
                  </a:cubicBezTo>
                  <a:cubicBezTo>
                    <a:pt x="157" y="41"/>
                    <a:pt x="157" y="41"/>
                    <a:pt x="157" y="41"/>
                  </a:cubicBezTo>
                  <a:cubicBezTo>
                    <a:pt x="157" y="41"/>
                    <a:pt x="158" y="41"/>
                    <a:pt x="158" y="41"/>
                  </a:cubicBezTo>
                  <a:cubicBezTo>
                    <a:pt x="169" y="45"/>
                    <a:pt x="169" y="45"/>
                    <a:pt x="169" y="45"/>
                  </a:cubicBezTo>
                  <a:cubicBezTo>
                    <a:pt x="169" y="45"/>
                    <a:pt x="169" y="45"/>
                    <a:pt x="169" y="45"/>
                  </a:cubicBezTo>
                  <a:cubicBezTo>
                    <a:pt x="169" y="46"/>
                    <a:pt x="169" y="46"/>
                    <a:pt x="169" y="46"/>
                  </a:cubicBezTo>
                  <a:cubicBezTo>
                    <a:pt x="168" y="49"/>
                    <a:pt x="168" y="49"/>
                    <a:pt x="168" y="49"/>
                  </a:cubicBezTo>
                  <a:cubicBezTo>
                    <a:pt x="168" y="50"/>
                    <a:pt x="168" y="50"/>
                    <a:pt x="168" y="50"/>
                  </a:cubicBezTo>
                  <a:cubicBezTo>
                    <a:pt x="135" y="127"/>
                    <a:pt x="135" y="127"/>
                    <a:pt x="135" y="127"/>
                  </a:cubicBezTo>
                  <a:cubicBezTo>
                    <a:pt x="136" y="192"/>
                    <a:pt x="136" y="192"/>
                    <a:pt x="136" y="192"/>
                  </a:cubicBezTo>
                  <a:cubicBezTo>
                    <a:pt x="144" y="192"/>
                    <a:pt x="144" y="192"/>
                    <a:pt x="144" y="192"/>
                  </a:cubicBezTo>
                  <a:cubicBezTo>
                    <a:pt x="192" y="192"/>
                    <a:pt x="192" y="192"/>
                    <a:pt x="192" y="192"/>
                  </a:cubicBezTo>
                  <a:cubicBezTo>
                    <a:pt x="192" y="0"/>
                    <a:pt x="192" y="0"/>
                    <a:pt x="192" y="0"/>
                  </a:cubicBezTo>
                  <a:cubicBezTo>
                    <a:pt x="0" y="0"/>
                    <a:pt x="0" y="0"/>
                    <a:pt x="0" y="0"/>
                  </a:cubicBezTo>
                  <a:cubicBezTo>
                    <a:pt x="0" y="192"/>
                    <a:pt x="0" y="192"/>
                    <a:pt x="0" y="192"/>
                  </a:cubicBezTo>
                  <a:lnTo>
                    <a:pt x="58" y="192"/>
                  </a:lnTo>
                  <a:close/>
                  <a:moveTo>
                    <a:pt x="98" y="153"/>
                  </a:moveTo>
                  <a:cubicBezTo>
                    <a:pt x="96" y="153"/>
                    <a:pt x="94" y="151"/>
                    <a:pt x="94" y="149"/>
                  </a:cubicBezTo>
                  <a:cubicBezTo>
                    <a:pt x="94" y="147"/>
                    <a:pt x="96" y="145"/>
                    <a:pt x="98" y="145"/>
                  </a:cubicBezTo>
                  <a:cubicBezTo>
                    <a:pt x="101" y="145"/>
                    <a:pt x="103" y="147"/>
                    <a:pt x="103" y="149"/>
                  </a:cubicBezTo>
                  <a:cubicBezTo>
                    <a:pt x="103" y="151"/>
                    <a:pt x="101" y="153"/>
                    <a:pt x="98" y="153"/>
                  </a:cubicBezTo>
                  <a:close/>
                  <a:moveTo>
                    <a:pt x="99" y="139"/>
                  </a:moveTo>
                  <a:cubicBezTo>
                    <a:pt x="91" y="126"/>
                    <a:pt x="91" y="126"/>
                    <a:pt x="91" y="126"/>
                  </a:cubicBezTo>
                  <a:cubicBezTo>
                    <a:pt x="94" y="126"/>
                    <a:pt x="97" y="127"/>
                    <a:pt x="100" y="127"/>
                  </a:cubicBezTo>
                  <a:cubicBezTo>
                    <a:pt x="102" y="127"/>
                    <a:pt x="104" y="127"/>
                    <a:pt x="106" y="126"/>
                  </a:cubicBezTo>
                  <a:lnTo>
                    <a:pt x="99" y="139"/>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600" b="0" i="0" u="none" strike="noStrike" kern="0" cap="none" spc="0" normalizeH="0" baseline="0" noProof="0">
                <a:ln>
                  <a:noFill/>
                </a:ln>
                <a:solidFill>
                  <a:sysClr val="windowText" lastClr="000000"/>
                </a:solidFill>
                <a:effectLst/>
                <a:uLnTx/>
                <a:uFillTx/>
              </a:endParaRPr>
            </a:p>
          </p:txBody>
        </p:sp>
      </p:grpSp>
      <p:grpSp>
        <p:nvGrpSpPr>
          <p:cNvPr id="200" name="Google Shape;324;p7"/>
          <p:cNvGrpSpPr/>
          <p:nvPr/>
        </p:nvGrpSpPr>
        <p:grpSpPr>
          <a:xfrm>
            <a:off x="1687897" y="1681336"/>
            <a:ext cx="152497" cy="122987"/>
            <a:chOff x="11055999" y="762001"/>
            <a:chExt cx="426447" cy="426447"/>
          </a:xfrm>
          <a:solidFill>
            <a:srgbClr val="00B0F0"/>
          </a:solidFill>
        </p:grpSpPr>
        <p:sp>
          <p:nvSpPr>
            <p:cNvPr id="201" name="Google Shape;325;p7"/>
            <p:cNvSpPr/>
            <p:nvPr/>
          </p:nvSpPr>
          <p:spPr>
            <a:xfrm>
              <a:off x="11055999" y="762001"/>
              <a:ext cx="426447" cy="426447"/>
            </a:xfrm>
            <a:custGeom>
              <a:avLst/>
              <a:gdLst/>
              <a:ahLst/>
              <a:cxnLst/>
              <a:rect l="l" t="t" r="r" b="b"/>
              <a:pathLst>
                <a:path w="61" h="61" extrusionOk="0">
                  <a:moveTo>
                    <a:pt x="0" y="0"/>
                  </a:moveTo>
                  <a:lnTo>
                    <a:pt x="0" y="61"/>
                  </a:lnTo>
                  <a:lnTo>
                    <a:pt x="61" y="61"/>
                  </a:lnTo>
                  <a:lnTo>
                    <a:pt x="61" y="0"/>
                  </a:lnTo>
                  <a:lnTo>
                    <a:pt x="0" y="0"/>
                  </a:lnTo>
                  <a:close/>
                  <a:moveTo>
                    <a:pt x="58" y="58"/>
                  </a:moveTo>
                  <a:lnTo>
                    <a:pt x="3" y="58"/>
                  </a:lnTo>
                  <a:lnTo>
                    <a:pt x="3" y="3"/>
                  </a:lnTo>
                  <a:lnTo>
                    <a:pt x="58" y="3"/>
                  </a:lnTo>
                  <a:lnTo>
                    <a:pt x="58" y="58"/>
                  </a:lnTo>
                  <a:close/>
                </a:path>
              </a:pathLst>
            </a:cu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2" name="Google Shape;326;p7"/>
            <p:cNvSpPr/>
            <p:nvPr/>
          </p:nvSpPr>
          <p:spPr>
            <a:xfrm>
              <a:off x="11090956" y="796958"/>
              <a:ext cx="356538" cy="356538"/>
            </a:xfrm>
            <a:custGeom>
              <a:avLst/>
              <a:gdLst/>
              <a:ahLst/>
              <a:cxnLst/>
              <a:rect l="l" t="t" r="r" b="b"/>
              <a:pathLst>
                <a:path w="160" h="160" extrusionOk="0">
                  <a:moveTo>
                    <a:pt x="80" y="160"/>
                  </a:moveTo>
                  <a:cubicBezTo>
                    <a:pt x="124" y="160"/>
                    <a:pt x="160" y="124"/>
                    <a:pt x="160" y="80"/>
                  </a:cubicBezTo>
                  <a:cubicBezTo>
                    <a:pt x="160" y="36"/>
                    <a:pt x="124" y="0"/>
                    <a:pt x="80" y="0"/>
                  </a:cubicBezTo>
                  <a:cubicBezTo>
                    <a:pt x="36" y="0"/>
                    <a:pt x="0" y="36"/>
                    <a:pt x="0" y="80"/>
                  </a:cubicBezTo>
                  <a:cubicBezTo>
                    <a:pt x="0" y="124"/>
                    <a:pt x="36" y="160"/>
                    <a:pt x="80" y="160"/>
                  </a:cubicBezTo>
                  <a:close/>
                  <a:moveTo>
                    <a:pt x="80" y="8"/>
                  </a:moveTo>
                  <a:cubicBezTo>
                    <a:pt x="120" y="8"/>
                    <a:pt x="152" y="40"/>
                    <a:pt x="152" y="80"/>
                  </a:cubicBezTo>
                  <a:cubicBezTo>
                    <a:pt x="152" y="120"/>
                    <a:pt x="120" y="152"/>
                    <a:pt x="80" y="152"/>
                  </a:cubicBezTo>
                  <a:cubicBezTo>
                    <a:pt x="40" y="152"/>
                    <a:pt x="8" y="120"/>
                    <a:pt x="8" y="80"/>
                  </a:cubicBezTo>
                  <a:cubicBezTo>
                    <a:pt x="8" y="40"/>
                    <a:pt x="40" y="8"/>
                    <a:pt x="80" y="8"/>
                  </a:cubicBezTo>
                  <a:close/>
                </a:path>
              </a:pathLst>
            </a:cu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3" name="Google Shape;327;p7"/>
            <p:cNvSpPr/>
            <p:nvPr/>
          </p:nvSpPr>
          <p:spPr>
            <a:xfrm>
              <a:off x="11258737" y="838903"/>
              <a:ext cx="21000" cy="42000"/>
            </a:xfrm>
            <a:prstGeom prst="rect">
              <a:avLst/>
            </a:pr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4" name="Google Shape;328;p7"/>
            <p:cNvSpPr/>
            <p:nvPr/>
          </p:nvSpPr>
          <p:spPr>
            <a:xfrm>
              <a:off x="11258737" y="1069600"/>
              <a:ext cx="21000" cy="42000"/>
            </a:xfrm>
            <a:prstGeom prst="rect">
              <a:avLst/>
            </a:pr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5" name="Google Shape;329;p7"/>
            <p:cNvSpPr/>
            <p:nvPr/>
          </p:nvSpPr>
          <p:spPr>
            <a:xfrm>
              <a:off x="11363599" y="964739"/>
              <a:ext cx="42000" cy="21000"/>
            </a:xfrm>
            <a:prstGeom prst="rect">
              <a:avLst/>
            </a:pr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6" name="Google Shape;330;p7"/>
            <p:cNvSpPr/>
            <p:nvPr/>
          </p:nvSpPr>
          <p:spPr>
            <a:xfrm>
              <a:off x="11132901" y="964739"/>
              <a:ext cx="42000" cy="21000"/>
            </a:xfrm>
            <a:prstGeom prst="rect">
              <a:avLst/>
            </a:pr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sp>
          <p:nvSpPr>
            <p:cNvPr id="207" name="Google Shape;331;p7"/>
            <p:cNvSpPr/>
            <p:nvPr/>
          </p:nvSpPr>
          <p:spPr>
            <a:xfrm>
              <a:off x="11174847" y="812725"/>
              <a:ext cx="188756" cy="195745"/>
            </a:xfrm>
            <a:custGeom>
              <a:avLst/>
              <a:gdLst/>
              <a:ahLst/>
              <a:cxnLst/>
              <a:rect l="l" t="t" r="r" b="b"/>
              <a:pathLst>
                <a:path w="88" h="88" extrusionOk="0">
                  <a:moveTo>
                    <a:pt x="1" y="87"/>
                  </a:moveTo>
                  <a:cubicBezTo>
                    <a:pt x="2" y="88"/>
                    <a:pt x="3" y="88"/>
                    <a:pt x="4" y="88"/>
                  </a:cubicBezTo>
                  <a:cubicBezTo>
                    <a:pt x="5" y="88"/>
                    <a:pt x="5" y="88"/>
                    <a:pt x="6" y="88"/>
                  </a:cubicBezTo>
                  <a:cubicBezTo>
                    <a:pt x="58" y="60"/>
                    <a:pt x="58" y="60"/>
                    <a:pt x="58" y="60"/>
                  </a:cubicBezTo>
                  <a:cubicBezTo>
                    <a:pt x="58" y="59"/>
                    <a:pt x="58" y="59"/>
                    <a:pt x="59" y="59"/>
                  </a:cubicBezTo>
                  <a:cubicBezTo>
                    <a:pt x="59" y="59"/>
                    <a:pt x="59" y="58"/>
                    <a:pt x="59" y="58"/>
                  </a:cubicBezTo>
                  <a:cubicBezTo>
                    <a:pt x="87" y="6"/>
                    <a:pt x="87" y="6"/>
                    <a:pt x="87" y="6"/>
                  </a:cubicBezTo>
                  <a:cubicBezTo>
                    <a:pt x="88" y="5"/>
                    <a:pt x="88" y="3"/>
                    <a:pt x="87" y="1"/>
                  </a:cubicBezTo>
                  <a:cubicBezTo>
                    <a:pt x="85" y="0"/>
                    <a:pt x="84" y="0"/>
                    <a:pt x="82" y="1"/>
                  </a:cubicBezTo>
                  <a:cubicBezTo>
                    <a:pt x="30" y="29"/>
                    <a:pt x="30" y="29"/>
                    <a:pt x="30" y="29"/>
                  </a:cubicBezTo>
                  <a:cubicBezTo>
                    <a:pt x="30" y="29"/>
                    <a:pt x="30" y="29"/>
                    <a:pt x="29" y="30"/>
                  </a:cubicBezTo>
                  <a:cubicBezTo>
                    <a:pt x="29" y="30"/>
                    <a:pt x="29" y="30"/>
                    <a:pt x="29" y="31"/>
                  </a:cubicBezTo>
                  <a:cubicBezTo>
                    <a:pt x="1" y="82"/>
                    <a:pt x="1" y="82"/>
                    <a:pt x="1" y="82"/>
                  </a:cubicBezTo>
                  <a:cubicBezTo>
                    <a:pt x="0" y="84"/>
                    <a:pt x="0" y="86"/>
                    <a:pt x="1" y="87"/>
                  </a:cubicBezTo>
                  <a:close/>
                  <a:moveTo>
                    <a:pt x="74" y="15"/>
                  </a:moveTo>
                  <a:cubicBezTo>
                    <a:pt x="55" y="49"/>
                    <a:pt x="55" y="49"/>
                    <a:pt x="55" y="49"/>
                  </a:cubicBezTo>
                  <a:cubicBezTo>
                    <a:pt x="39" y="33"/>
                    <a:pt x="39" y="33"/>
                    <a:pt x="39" y="33"/>
                  </a:cubicBezTo>
                  <a:lnTo>
                    <a:pt x="74" y="15"/>
                  </a:lnTo>
                  <a:close/>
                  <a:moveTo>
                    <a:pt x="33" y="39"/>
                  </a:moveTo>
                  <a:cubicBezTo>
                    <a:pt x="49" y="55"/>
                    <a:pt x="49" y="55"/>
                    <a:pt x="49" y="55"/>
                  </a:cubicBezTo>
                  <a:cubicBezTo>
                    <a:pt x="14" y="74"/>
                    <a:pt x="14" y="74"/>
                    <a:pt x="14" y="74"/>
                  </a:cubicBezTo>
                  <a:lnTo>
                    <a:pt x="33" y="39"/>
                  </a:lnTo>
                  <a:close/>
                </a:path>
              </a:pathLst>
            </a:custGeom>
            <a:grp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Pts val="4000"/>
                <a:buFontTx/>
                <a:buNone/>
                <a:tabLst/>
                <a:defRPr/>
              </a:pPr>
              <a:endParaRPr kumimoji="0" sz="3600" b="0" i="0" u="none" strike="noStrike" kern="0" cap="none" spc="0" normalizeH="0" baseline="0" noProof="0">
                <a:ln>
                  <a:noFill/>
                </a:ln>
                <a:solidFill>
                  <a:sysClr val="windowText" lastClr="000000"/>
                </a:solidFill>
                <a:effectLst/>
                <a:uLnTx/>
                <a:uFillTx/>
              </a:endParaRPr>
            </a:p>
          </p:txBody>
        </p:sp>
      </p:grpSp>
      <p:sp>
        <p:nvSpPr>
          <p:cNvPr id="208" name="Google Shape;332;p7"/>
          <p:cNvSpPr/>
          <p:nvPr/>
        </p:nvSpPr>
        <p:spPr>
          <a:xfrm>
            <a:off x="1660351" y="3926196"/>
            <a:ext cx="1623600" cy="216300"/>
          </a:xfrm>
          <a:prstGeom prst="rect">
            <a:avLst/>
          </a:prstGeom>
          <a:solidFill>
            <a:srgbClr val="DEDEDE"/>
          </a:solidFill>
          <a:ln>
            <a:noFill/>
          </a:ln>
        </p:spPr>
        <p:txBody>
          <a:bodyPr spcFirstLastPara="1" wrap="square" lIns="18275" tIns="0" rIns="18275" bIns="0" anchor="ctr" anchorCtr="0">
            <a:noAutofit/>
          </a:bodyPr>
          <a:lstStyle/>
          <a:p>
            <a:pPr marL="0" marR="0" lvl="0" indent="0" algn="ctr" defTabSz="914400" eaLnBrk="1" fontAlgn="auto" latinLnBrk="0" hangingPunct="1">
              <a:lnSpc>
                <a:spcPct val="90000"/>
              </a:lnSpc>
              <a:spcBef>
                <a:spcPts val="0"/>
              </a:spcBef>
              <a:spcAft>
                <a:spcPts val="0"/>
              </a:spcAft>
              <a:buClr>
                <a:srgbClr val="444D54"/>
              </a:buClr>
              <a:buSzPts val="1100"/>
              <a:buFont typeface="Calibri"/>
              <a:buNone/>
              <a:tabLst/>
              <a:defRPr/>
            </a:pPr>
            <a:r>
              <a:rPr kumimoji="0" lang="en" sz="800" b="0" i="0" u="none" strike="noStrike" kern="0" cap="none" spc="0" normalizeH="0" baseline="0" noProof="0">
                <a:ln>
                  <a:noFill/>
                </a:ln>
                <a:solidFill>
                  <a:sysClr val="windowText" lastClr="000000"/>
                </a:solidFill>
                <a:effectLst/>
                <a:uLnTx/>
                <a:uFillTx/>
              </a:rPr>
              <a:t>Environment and </a:t>
            </a:r>
            <a:br>
              <a:rPr kumimoji="0" lang="en" sz="800" b="0" i="0" u="none" strike="noStrike" kern="0" cap="none" spc="0" normalizeH="0" baseline="0" noProof="0">
                <a:ln>
                  <a:noFill/>
                </a:ln>
                <a:solidFill>
                  <a:sysClr val="windowText" lastClr="000000"/>
                </a:solidFill>
                <a:effectLst/>
                <a:uLnTx/>
                <a:uFillTx/>
              </a:rPr>
            </a:br>
            <a:r>
              <a:rPr kumimoji="0" lang="en" sz="800" b="0" i="0" u="none" strike="noStrike" kern="0" cap="none" spc="0" normalizeH="0" baseline="0" noProof="0">
                <a:ln>
                  <a:noFill/>
                </a:ln>
                <a:solidFill>
                  <a:sysClr val="windowText" lastClr="000000"/>
                </a:solidFill>
                <a:effectLst/>
                <a:uLnTx/>
                <a:uFillTx/>
              </a:rPr>
              <a:t>Build Management</a:t>
            </a:r>
            <a:endParaRPr kumimoji="0" sz="800" b="0" i="0" u="none" strike="noStrike" kern="0" cap="none" spc="0" normalizeH="0" baseline="0" noProof="0">
              <a:ln>
                <a:noFill/>
              </a:ln>
              <a:solidFill>
                <a:sysClr val="windowText" lastClr="000000"/>
              </a:solidFill>
              <a:effectLst/>
              <a:uLnTx/>
              <a:uFillTx/>
            </a:endParaRPr>
          </a:p>
        </p:txBody>
      </p:sp>
      <p:sp>
        <p:nvSpPr>
          <p:cNvPr id="75" name="Google Shape;1084;p51">
            <a:extLst>
              <a:ext uri="{FF2B5EF4-FFF2-40B4-BE49-F238E27FC236}">
                <a16:creationId xmlns:a16="http://schemas.microsoft.com/office/drawing/2014/main" id="{A28DED0C-0D94-4AB4-B60C-1DC5F46C9DA9}"/>
              </a:ext>
            </a:extLst>
          </p:cNvPr>
          <p:cNvSpPr txBox="1"/>
          <p:nvPr/>
        </p:nvSpPr>
        <p:spPr>
          <a:xfrm>
            <a:off x="7062872" y="4842002"/>
            <a:ext cx="1257300" cy="301498"/>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DRAFT</a:t>
            </a:r>
            <a:endParaRPr>
              <a:latin typeface="Calibri"/>
              <a:ea typeface="Calibri"/>
              <a:cs typeface="Calibri"/>
              <a:sym typeface="Calibri"/>
            </a:endParaRPr>
          </a:p>
        </p:txBody>
      </p:sp>
      <p:sp>
        <p:nvSpPr>
          <p:cNvPr id="78" name="Star: 5 Points 77">
            <a:extLst>
              <a:ext uri="{FF2B5EF4-FFF2-40B4-BE49-F238E27FC236}">
                <a16:creationId xmlns:a16="http://schemas.microsoft.com/office/drawing/2014/main" id="{58917460-8BB7-4A24-B6F6-B51F34D6EE3D}"/>
              </a:ext>
            </a:extLst>
          </p:cNvPr>
          <p:cNvSpPr/>
          <p:nvPr/>
        </p:nvSpPr>
        <p:spPr>
          <a:xfrm>
            <a:off x="1601535" y="3901800"/>
            <a:ext cx="161408" cy="15720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9" name="Star: 5 Points 78">
            <a:extLst>
              <a:ext uri="{FF2B5EF4-FFF2-40B4-BE49-F238E27FC236}">
                <a16:creationId xmlns:a16="http://schemas.microsoft.com/office/drawing/2014/main" id="{1BF68DEC-D2AF-4EB7-8482-8BBEB7D87A2C}"/>
              </a:ext>
            </a:extLst>
          </p:cNvPr>
          <p:cNvSpPr/>
          <p:nvPr/>
        </p:nvSpPr>
        <p:spPr>
          <a:xfrm>
            <a:off x="200480" y="4815258"/>
            <a:ext cx="161408" cy="15720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 name="TextBox 3">
            <a:extLst>
              <a:ext uri="{FF2B5EF4-FFF2-40B4-BE49-F238E27FC236}">
                <a16:creationId xmlns:a16="http://schemas.microsoft.com/office/drawing/2014/main" id="{51D8E91B-3000-4992-871F-DB0E5D38AF60}"/>
              </a:ext>
            </a:extLst>
          </p:cNvPr>
          <p:cNvSpPr txBox="1"/>
          <p:nvPr/>
        </p:nvSpPr>
        <p:spPr>
          <a:xfrm>
            <a:off x="361888" y="4742252"/>
            <a:ext cx="1088760" cy="253916"/>
          </a:xfrm>
          <a:prstGeom prst="rect">
            <a:avLst/>
          </a:prstGeom>
          <a:noFill/>
        </p:spPr>
        <p:txBody>
          <a:bodyPr wrap="none" rtlCol="0">
            <a:spAutoFit/>
          </a:bodyPr>
          <a:lstStyle/>
          <a:p>
            <a:r>
              <a:rPr lang="en-US" sz="1050" b="1" dirty="0"/>
              <a:t>Today’s focus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9"/>
          <p:cNvSpPr txBox="1">
            <a:spLocks noGrp="1"/>
          </p:cNvSpPr>
          <p:nvPr>
            <p:ph type="title"/>
          </p:nvPr>
        </p:nvSpPr>
        <p:spPr>
          <a:xfrm>
            <a:off x="86052" y="0"/>
            <a:ext cx="7265100" cy="318587"/>
          </a:xfrm>
          <a:prstGeom prst="rect">
            <a:avLst/>
          </a:prstGeom>
        </p:spPr>
        <p:txBody>
          <a:bodyPr spcFirstLastPara="1" wrap="square" lIns="0" tIns="0" rIns="0" bIns="0" anchor="t" anchorCtr="0">
            <a:noAutofit/>
          </a:bodyPr>
          <a:lstStyle/>
          <a:p>
            <a:pPr lvl="0"/>
            <a:r>
              <a:rPr lang="en-US" dirty="0"/>
              <a:t>EIP Environments</a:t>
            </a:r>
          </a:p>
        </p:txBody>
      </p:sp>
      <p:graphicFrame>
        <p:nvGraphicFramePr>
          <p:cNvPr id="4" name="Table 4">
            <a:extLst>
              <a:ext uri="{FF2B5EF4-FFF2-40B4-BE49-F238E27FC236}">
                <a16:creationId xmlns:a16="http://schemas.microsoft.com/office/drawing/2014/main" id="{5F4BF00C-371A-4CAA-8697-E586BEBBB82B}"/>
              </a:ext>
            </a:extLst>
          </p:cNvPr>
          <p:cNvGraphicFramePr>
            <a:graphicFrameLocks noGrp="1"/>
          </p:cNvGraphicFramePr>
          <p:nvPr>
            <p:extLst>
              <p:ext uri="{D42A27DB-BD31-4B8C-83A1-F6EECF244321}">
                <p14:modId xmlns:p14="http://schemas.microsoft.com/office/powerpoint/2010/main" val="4066654039"/>
              </p:ext>
            </p:extLst>
          </p:nvPr>
        </p:nvGraphicFramePr>
        <p:xfrm>
          <a:off x="167075" y="717550"/>
          <a:ext cx="8560236" cy="3556000"/>
        </p:xfrm>
        <a:graphic>
          <a:graphicData uri="http://schemas.openxmlformats.org/drawingml/2006/table">
            <a:tbl>
              <a:tblPr firstRow="1" bandRow="1">
                <a:tableStyleId>{B68A6351-B482-4978-AF21-D7905C7C482B}</a:tableStyleId>
              </a:tblPr>
              <a:tblGrid>
                <a:gridCol w="844370">
                  <a:extLst>
                    <a:ext uri="{9D8B030D-6E8A-4147-A177-3AD203B41FA5}">
                      <a16:colId xmlns:a16="http://schemas.microsoft.com/office/drawing/2014/main" val="3316528967"/>
                    </a:ext>
                  </a:extLst>
                </a:gridCol>
                <a:gridCol w="1581284">
                  <a:extLst>
                    <a:ext uri="{9D8B030D-6E8A-4147-A177-3AD203B41FA5}">
                      <a16:colId xmlns:a16="http://schemas.microsoft.com/office/drawing/2014/main" val="2582901060"/>
                    </a:ext>
                  </a:extLst>
                </a:gridCol>
                <a:gridCol w="694481">
                  <a:extLst>
                    <a:ext uri="{9D8B030D-6E8A-4147-A177-3AD203B41FA5}">
                      <a16:colId xmlns:a16="http://schemas.microsoft.com/office/drawing/2014/main" val="3097503126"/>
                    </a:ext>
                  </a:extLst>
                </a:gridCol>
                <a:gridCol w="4132162">
                  <a:extLst>
                    <a:ext uri="{9D8B030D-6E8A-4147-A177-3AD203B41FA5}">
                      <a16:colId xmlns:a16="http://schemas.microsoft.com/office/drawing/2014/main" val="3961658528"/>
                    </a:ext>
                  </a:extLst>
                </a:gridCol>
                <a:gridCol w="1307939">
                  <a:extLst>
                    <a:ext uri="{9D8B030D-6E8A-4147-A177-3AD203B41FA5}">
                      <a16:colId xmlns:a16="http://schemas.microsoft.com/office/drawing/2014/main" val="3551976215"/>
                    </a:ext>
                  </a:extLst>
                </a:gridCol>
              </a:tblGrid>
              <a:tr h="370840">
                <a:tc>
                  <a:txBody>
                    <a:bodyPr/>
                    <a:lstStyle/>
                    <a:p>
                      <a:r>
                        <a:rPr lang="en-US" sz="1200" b="1" dirty="0"/>
                        <a:t>Name</a:t>
                      </a:r>
                    </a:p>
                  </a:txBody>
                  <a:tcPr>
                    <a:solidFill>
                      <a:schemeClr val="bg2">
                        <a:lumMod val="20000"/>
                        <a:lumOff val="80000"/>
                      </a:schemeClr>
                    </a:solidFill>
                  </a:tcPr>
                </a:tc>
                <a:tc>
                  <a:txBody>
                    <a:bodyPr/>
                    <a:lstStyle/>
                    <a:p>
                      <a:r>
                        <a:rPr lang="en-US" sz="1200" b="1" dirty="0"/>
                        <a:t>Hosted</a:t>
                      </a:r>
                    </a:p>
                  </a:txBody>
                  <a:tcPr>
                    <a:solidFill>
                      <a:schemeClr val="bg2">
                        <a:lumMod val="20000"/>
                        <a:lumOff val="80000"/>
                      </a:schemeClr>
                    </a:solidFill>
                  </a:tcPr>
                </a:tc>
                <a:tc>
                  <a:txBody>
                    <a:bodyPr/>
                    <a:lstStyle/>
                    <a:p>
                      <a:r>
                        <a:rPr lang="en-US" sz="1200" b="1" dirty="0"/>
                        <a:t>Scope</a:t>
                      </a:r>
                    </a:p>
                  </a:txBody>
                  <a:tcPr>
                    <a:solidFill>
                      <a:schemeClr val="bg2">
                        <a:lumMod val="20000"/>
                        <a:lumOff val="80000"/>
                      </a:schemeClr>
                    </a:solidFill>
                  </a:tcPr>
                </a:tc>
                <a:tc>
                  <a:txBody>
                    <a:bodyPr/>
                    <a:lstStyle/>
                    <a:p>
                      <a:r>
                        <a:rPr lang="en-US" sz="1200" b="1" dirty="0"/>
                        <a:t>Description</a:t>
                      </a:r>
                    </a:p>
                  </a:txBody>
                  <a:tcPr>
                    <a:solidFill>
                      <a:schemeClr val="bg2">
                        <a:lumMod val="20000"/>
                        <a:lumOff val="80000"/>
                      </a:schemeClr>
                    </a:solidFill>
                  </a:tcPr>
                </a:tc>
                <a:tc>
                  <a:txBody>
                    <a:bodyPr/>
                    <a:lstStyle/>
                    <a:p>
                      <a:r>
                        <a:rPr lang="en-US" sz="1200" b="1" dirty="0">
                          <a:solidFill>
                            <a:srgbClr val="FF0000"/>
                          </a:solidFill>
                        </a:rPr>
                        <a:t>Partner system env mapping</a:t>
                      </a:r>
                    </a:p>
                  </a:txBody>
                  <a:tcPr>
                    <a:solidFill>
                      <a:schemeClr val="bg2">
                        <a:lumMod val="20000"/>
                        <a:lumOff val="80000"/>
                      </a:schemeClr>
                    </a:solidFill>
                  </a:tcPr>
                </a:tc>
                <a:extLst>
                  <a:ext uri="{0D108BD9-81ED-4DB2-BD59-A6C34878D82A}">
                    <a16:rowId xmlns:a16="http://schemas.microsoft.com/office/drawing/2014/main" val="1341234539"/>
                  </a:ext>
                </a:extLst>
              </a:tr>
              <a:tr h="370840">
                <a:tc>
                  <a:txBody>
                    <a:bodyPr/>
                    <a:lstStyle/>
                    <a:p>
                      <a:r>
                        <a:rPr lang="en-US" sz="1100" dirty="0"/>
                        <a:t>Studio Runtime</a:t>
                      </a:r>
                    </a:p>
                  </a:txBody>
                  <a:tcPr/>
                </a:tc>
                <a:tc>
                  <a:txBody>
                    <a:bodyPr/>
                    <a:lstStyle/>
                    <a:p>
                      <a:r>
                        <a:rPr lang="en-US" sz="1100" dirty="0"/>
                        <a:t>Developers Desktop</a:t>
                      </a:r>
                    </a:p>
                    <a:p>
                      <a:r>
                        <a:rPr lang="en-US" sz="1100" dirty="0"/>
                        <a:t>(</a:t>
                      </a:r>
                      <a:r>
                        <a:rPr lang="en-US" sz="1100" dirty="0" err="1"/>
                        <a:t>Anypoint</a:t>
                      </a:r>
                      <a:r>
                        <a:rPr lang="en-US" sz="1100" dirty="0"/>
                        <a:t> Studio IDE)</a:t>
                      </a:r>
                    </a:p>
                  </a:txBody>
                  <a:tcPr/>
                </a:tc>
                <a:tc>
                  <a:txBody>
                    <a:bodyPr/>
                    <a:lstStyle/>
                    <a:p>
                      <a:r>
                        <a:rPr lang="en-US" sz="1100" dirty="0"/>
                        <a:t>Dev</a:t>
                      </a:r>
                    </a:p>
                  </a:txBody>
                  <a:tcPr/>
                </a:tc>
                <a:tc>
                  <a:txBody>
                    <a:bodyPr/>
                    <a:lstStyle/>
                    <a:p>
                      <a:r>
                        <a:rPr lang="en-US" sz="1100" dirty="0"/>
                        <a:t>Developer mock tests the API implementation on their desktops.</a:t>
                      </a:r>
                    </a:p>
                    <a:p>
                      <a:r>
                        <a:rPr lang="en-US" sz="1100" dirty="0"/>
                        <a:t>Limited integration testing based on available edge system connectivity.</a:t>
                      </a:r>
                    </a:p>
                  </a:txBody>
                  <a:tcPr/>
                </a:tc>
                <a:tc>
                  <a:txBody>
                    <a:bodyPr/>
                    <a:lstStyle/>
                    <a:p>
                      <a:r>
                        <a:rPr lang="en-US" sz="1100" dirty="0">
                          <a:solidFill>
                            <a:srgbClr val="FF0000"/>
                          </a:solidFill>
                        </a:rPr>
                        <a:t>?</a:t>
                      </a:r>
                    </a:p>
                  </a:txBody>
                  <a:tcPr/>
                </a:tc>
                <a:extLst>
                  <a:ext uri="{0D108BD9-81ED-4DB2-BD59-A6C34878D82A}">
                    <a16:rowId xmlns:a16="http://schemas.microsoft.com/office/drawing/2014/main" val="4215196028"/>
                  </a:ext>
                </a:extLst>
              </a:tr>
              <a:tr h="370840">
                <a:tc>
                  <a:txBody>
                    <a:bodyPr/>
                    <a:lstStyle/>
                    <a:p>
                      <a:r>
                        <a:rPr lang="en-US" sz="1100" dirty="0"/>
                        <a:t>Dev Int</a:t>
                      </a:r>
                    </a:p>
                  </a:txBody>
                  <a:tcPr/>
                </a:tc>
                <a:tc>
                  <a:txBody>
                    <a:bodyPr/>
                    <a:lstStyle/>
                    <a:p>
                      <a:r>
                        <a:rPr lang="en-US" sz="1100" dirty="0" err="1"/>
                        <a:t>Cloudhub</a:t>
                      </a:r>
                      <a:r>
                        <a:rPr lang="en-US" sz="1100" dirty="0"/>
                        <a:t> (Sandbox)</a:t>
                      </a:r>
                    </a:p>
                  </a:txBody>
                  <a:tcPr/>
                </a:tc>
                <a:tc>
                  <a:txBody>
                    <a:bodyPr/>
                    <a:lstStyle/>
                    <a:p>
                      <a:r>
                        <a:rPr lang="en-US" sz="1100" dirty="0"/>
                        <a:t>Dev</a:t>
                      </a:r>
                    </a:p>
                  </a:txBody>
                  <a:tcPr/>
                </a:tc>
                <a:tc>
                  <a:txBody>
                    <a:bodyPr/>
                    <a:lstStyle/>
                    <a:p>
                      <a:r>
                        <a:rPr lang="en-US" sz="1100" dirty="0"/>
                        <a:t>Is a dev integration environment for to Dev end to end integration.</a:t>
                      </a:r>
                    </a:p>
                  </a:txBody>
                  <a:tcPr/>
                </a:tc>
                <a:tc>
                  <a:txBody>
                    <a:bodyPr/>
                    <a:lstStyle/>
                    <a:p>
                      <a:r>
                        <a:rPr lang="en-US" sz="1100" dirty="0">
                          <a:solidFill>
                            <a:srgbClr val="FF0000"/>
                          </a:solidFill>
                        </a:rPr>
                        <a:t>?</a:t>
                      </a:r>
                    </a:p>
                  </a:txBody>
                  <a:tcPr/>
                </a:tc>
                <a:extLst>
                  <a:ext uri="{0D108BD9-81ED-4DB2-BD59-A6C34878D82A}">
                    <a16:rowId xmlns:a16="http://schemas.microsoft.com/office/drawing/2014/main" val="3548200102"/>
                  </a:ext>
                </a:extLst>
              </a:tr>
              <a:tr h="370840">
                <a:tc>
                  <a:txBody>
                    <a:bodyPr/>
                    <a:lstStyle/>
                    <a:p>
                      <a:r>
                        <a:rPr lang="en-US" sz="1100" dirty="0">
                          <a:solidFill>
                            <a:schemeClr val="bg1">
                              <a:lumMod val="65000"/>
                            </a:schemeClr>
                          </a:solidFill>
                        </a:rPr>
                        <a:t>Dev Build</a:t>
                      </a:r>
                    </a:p>
                  </a:txBody>
                  <a:tcPr/>
                </a:tc>
                <a:tc>
                  <a:txBody>
                    <a:bodyPr/>
                    <a:lstStyle/>
                    <a:p>
                      <a:r>
                        <a:rPr lang="en-US" sz="1100" dirty="0" err="1">
                          <a:solidFill>
                            <a:schemeClr val="bg1">
                              <a:lumMod val="65000"/>
                            </a:schemeClr>
                          </a:solidFill>
                        </a:rPr>
                        <a:t>Cloudhub</a:t>
                      </a:r>
                      <a:r>
                        <a:rPr lang="en-US" sz="1100" dirty="0">
                          <a:solidFill>
                            <a:schemeClr val="bg1">
                              <a:lumMod val="65000"/>
                            </a:schemeClr>
                          </a:solidFill>
                        </a:rPr>
                        <a:t> (Sandbox)</a:t>
                      </a:r>
                    </a:p>
                  </a:txBody>
                  <a:tcPr/>
                </a:tc>
                <a:tc>
                  <a:txBody>
                    <a:bodyPr/>
                    <a:lstStyle/>
                    <a:p>
                      <a:r>
                        <a:rPr lang="en-US" sz="1100" dirty="0">
                          <a:solidFill>
                            <a:schemeClr val="bg1">
                              <a:lumMod val="65000"/>
                            </a:schemeClr>
                          </a:solidFill>
                        </a:rPr>
                        <a:t>Dev</a:t>
                      </a:r>
                    </a:p>
                  </a:txBody>
                  <a:tcPr/>
                </a:tc>
                <a:tc>
                  <a:txBody>
                    <a:bodyPr/>
                    <a:lstStyle/>
                    <a:p>
                      <a:r>
                        <a:rPr lang="en-US" sz="1100" dirty="0">
                          <a:solidFill>
                            <a:schemeClr val="bg1">
                              <a:lumMod val="65000"/>
                            </a:schemeClr>
                          </a:solidFill>
                        </a:rPr>
                        <a:t>Dev Build Env</a:t>
                      </a:r>
                    </a:p>
                  </a:txBody>
                  <a:tcPr/>
                </a:tc>
                <a:tc>
                  <a:txBody>
                    <a:bodyPr/>
                    <a:lstStyle/>
                    <a:p>
                      <a:r>
                        <a:rPr lang="en-US" sz="1100" dirty="0">
                          <a:solidFill>
                            <a:schemeClr val="bg1">
                              <a:lumMod val="65000"/>
                            </a:schemeClr>
                          </a:solidFill>
                        </a:rPr>
                        <a:t>?</a:t>
                      </a:r>
                    </a:p>
                  </a:txBody>
                  <a:tcPr/>
                </a:tc>
                <a:extLst>
                  <a:ext uri="{0D108BD9-81ED-4DB2-BD59-A6C34878D82A}">
                    <a16:rowId xmlns:a16="http://schemas.microsoft.com/office/drawing/2014/main" val="776160976"/>
                  </a:ext>
                </a:extLst>
              </a:tr>
              <a:tr h="370840">
                <a:tc>
                  <a:txBody>
                    <a:bodyPr/>
                    <a:lstStyle/>
                    <a:p>
                      <a:r>
                        <a:rPr lang="en-US" sz="1100" dirty="0"/>
                        <a:t>SIT</a:t>
                      </a:r>
                    </a:p>
                  </a:txBody>
                  <a:tcPr/>
                </a:tc>
                <a:tc>
                  <a:txBody>
                    <a:bodyPr/>
                    <a:lstStyle/>
                    <a:p>
                      <a:r>
                        <a:rPr lang="en-US" sz="1100" dirty="0" err="1"/>
                        <a:t>Cloudhub</a:t>
                      </a:r>
                      <a:r>
                        <a:rPr lang="en-US" sz="1100" dirty="0"/>
                        <a:t> (Sandbox)</a:t>
                      </a:r>
                    </a:p>
                  </a:txBody>
                  <a:tcPr/>
                </a:tc>
                <a:tc>
                  <a:txBody>
                    <a:bodyPr/>
                    <a:lstStyle/>
                    <a:p>
                      <a:r>
                        <a:rPr lang="en-US" sz="1100" dirty="0"/>
                        <a:t>Dev</a:t>
                      </a:r>
                    </a:p>
                  </a:txBody>
                  <a:tcPr/>
                </a:tc>
                <a:tc>
                  <a:txBody>
                    <a:bodyPr/>
                    <a:lstStyle/>
                    <a:p>
                      <a:r>
                        <a:rPr lang="en-US" sz="1100" dirty="0"/>
                        <a:t>System integration testing environment for end to end testing by Partner applications (</a:t>
                      </a:r>
                      <a:r>
                        <a:rPr lang="en-US" sz="1100" dirty="0" err="1"/>
                        <a:t>Backbase</a:t>
                      </a:r>
                      <a:r>
                        <a:rPr lang="en-US" sz="1100" dirty="0"/>
                        <a:t>)</a:t>
                      </a:r>
                    </a:p>
                  </a:txBody>
                  <a:tcPr/>
                </a:tc>
                <a:tc>
                  <a:txBody>
                    <a:bodyPr/>
                    <a:lstStyle/>
                    <a:p>
                      <a:r>
                        <a:rPr lang="en-US" sz="1100" dirty="0">
                          <a:solidFill>
                            <a:srgbClr val="FF0000"/>
                          </a:solidFill>
                        </a:rPr>
                        <a:t>?</a:t>
                      </a:r>
                    </a:p>
                  </a:txBody>
                  <a:tcPr/>
                </a:tc>
                <a:extLst>
                  <a:ext uri="{0D108BD9-81ED-4DB2-BD59-A6C34878D82A}">
                    <a16:rowId xmlns:a16="http://schemas.microsoft.com/office/drawing/2014/main" val="3989484286"/>
                  </a:ext>
                </a:extLst>
              </a:tr>
              <a:tr h="370840">
                <a:tc>
                  <a:txBody>
                    <a:bodyPr/>
                    <a:lstStyle/>
                    <a:p>
                      <a:r>
                        <a:rPr lang="en-US" sz="1100" dirty="0"/>
                        <a:t>UAT</a:t>
                      </a:r>
                    </a:p>
                  </a:txBody>
                  <a:tcPr/>
                </a:tc>
                <a:tc>
                  <a:txBody>
                    <a:bodyPr/>
                    <a:lstStyle/>
                    <a:p>
                      <a:r>
                        <a:rPr lang="en-US" sz="1100" dirty="0" err="1"/>
                        <a:t>Cloudhub</a:t>
                      </a:r>
                      <a:r>
                        <a:rPr lang="en-US" sz="1100" dirty="0"/>
                        <a:t> (Sandbox)</a:t>
                      </a:r>
                    </a:p>
                  </a:txBody>
                  <a:tcPr/>
                </a:tc>
                <a:tc>
                  <a:txBody>
                    <a:bodyPr/>
                    <a:lstStyle/>
                    <a:p>
                      <a:r>
                        <a:rPr lang="en-US" sz="1100" dirty="0"/>
                        <a:t>QA</a:t>
                      </a:r>
                    </a:p>
                  </a:txBody>
                  <a:tcPr/>
                </a:tc>
                <a:tc>
                  <a:txBody>
                    <a:bodyPr/>
                    <a:lstStyle/>
                    <a:p>
                      <a:r>
                        <a:rPr lang="en-US" sz="1100" dirty="0"/>
                        <a:t>End to End validation prior to release to production.</a:t>
                      </a:r>
                    </a:p>
                  </a:txBody>
                  <a:tcPr/>
                </a:tc>
                <a:tc>
                  <a:txBody>
                    <a:bodyPr/>
                    <a:lstStyle/>
                    <a:p>
                      <a:r>
                        <a:rPr lang="en-US" sz="1100" dirty="0">
                          <a:solidFill>
                            <a:srgbClr val="FF0000"/>
                          </a:solidFill>
                        </a:rPr>
                        <a:t>?</a:t>
                      </a:r>
                    </a:p>
                  </a:txBody>
                  <a:tcPr/>
                </a:tc>
                <a:extLst>
                  <a:ext uri="{0D108BD9-81ED-4DB2-BD59-A6C34878D82A}">
                    <a16:rowId xmlns:a16="http://schemas.microsoft.com/office/drawing/2014/main" val="3501042220"/>
                  </a:ext>
                </a:extLst>
              </a:tr>
              <a:tr h="370840">
                <a:tc>
                  <a:txBody>
                    <a:bodyPr/>
                    <a:lstStyle/>
                    <a:p>
                      <a:r>
                        <a:rPr lang="en-US" sz="1100" dirty="0">
                          <a:solidFill>
                            <a:schemeClr val="bg1">
                              <a:lumMod val="65000"/>
                            </a:schemeClr>
                          </a:solidFill>
                        </a:rPr>
                        <a:t>Perf</a:t>
                      </a:r>
                    </a:p>
                  </a:txBody>
                  <a:tcPr/>
                </a:tc>
                <a:tc>
                  <a:txBody>
                    <a:bodyPr/>
                    <a:lstStyle/>
                    <a:p>
                      <a:r>
                        <a:rPr lang="en-US" sz="1100" dirty="0" err="1">
                          <a:solidFill>
                            <a:schemeClr val="bg1">
                              <a:lumMod val="65000"/>
                            </a:schemeClr>
                          </a:solidFill>
                        </a:rPr>
                        <a:t>Cloudhub</a:t>
                      </a:r>
                      <a:r>
                        <a:rPr lang="en-US" sz="1100" dirty="0">
                          <a:solidFill>
                            <a:schemeClr val="bg1">
                              <a:lumMod val="65000"/>
                            </a:schemeClr>
                          </a:solidFill>
                        </a:rPr>
                        <a:t> (Sandbox)</a:t>
                      </a:r>
                    </a:p>
                  </a:txBody>
                  <a:tcPr/>
                </a:tc>
                <a:tc>
                  <a:txBody>
                    <a:bodyPr/>
                    <a:lstStyle/>
                    <a:p>
                      <a:r>
                        <a:rPr lang="en-US" sz="1100" dirty="0">
                          <a:solidFill>
                            <a:schemeClr val="bg1">
                              <a:lumMod val="65000"/>
                            </a:schemeClr>
                          </a:solidFill>
                        </a:rPr>
                        <a:t>Prod</a:t>
                      </a:r>
                    </a:p>
                  </a:txBody>
                  <a:tcPr/>
                </a:tc>
                <a:tc>
                  <a:txBody>
                    <a:bodyPr/>
                    <a:lstStyle/>
                    <a:p>
                      <a:r>
                        <a:rPr lang="en-US" sz="1100" dirty="0">
                          <a:solidFill>
                            <a:schemeClr val="bg1">
                              <a:lumMod val="65000"/>
                            </a:schemeClr>
                          </a:solidFill>
                        </a:rPr>
                        <a:t>Bring online as needed</a:t>
                      </a:r>
                      <a:r>
                        <a:rPr lang="en-US" sz="1100" dirty="0">
                          <a:solidFill>
                            <a:schemeClr val="bg1">
                              <a:lumMod val="50000"/>
                            </a:schemeClr>
                          </a:solidFill>
                        </a:rPr>
                        <a:t>. </a:t>
                      </a:r>
                      <a:r>
                        <a:rPr lang="en-US" sz="1100" dirty="0">
                          <a:solidFill>
                            <a:schemeClr val="accent1">
                              <a:lumMod val="60000"/>
                              <a:lumOff val="40000"/>
                            </a:schemeClr>
                          </a:solidFill>
                        </a:rPr>
                        <a:t>Dependency on partner systems</a:t>
                      </a:r>
                    </a:p>
                  </a:txBody>
                  <a:tcPr/>
                </a:tc>
                <a:tc>
                  <a:txBody>
                    <a:bodyPr/>
                    <a:lstStyle/>
                    <a:p>
                      <a:endParaRPr lang="en-US" sz="1100" dirty="0">
                        <a:solidFill>
                          <a:schemeClr val="bg1">
                            <a:lumMod val="50000"/>
                          </a:schemeClr>
                        </a:solidFill>
                      </a:endParaRPr>
                    </a:p>
                  </a:txBody>
                  <a:tcPr/>
                </a:tc>
                <a:extLst>
                  <a:ext uri="{0D108BD9-81ED-4DB2-BD59-A6C34878D82A}">
                    <a16:rowId xmlns:a16="http://schemas.microsoft.com/office/drawing/2014/main" val="1877226848"/>
                  </a:ext>
                </a:extLst>
              </a:tr>
              <a:tr h="370840">
                <a:tc>
                  <a:txBody>
                    <a:bodyPr/>
                    <a:lstStyle/>
                    <a:p>
                      <a:r>
                        <a:rPr lang="en-US" sz="1100" dirty="0"/>
                        <a:t>Prod</a:t>
                      </a:r>
                    </a:p>
                  </a:txBody>
                  <a:tcPr/>
                </a:tc>
                <a:tc>
                  <a:txBody>
                    <a:bodyPr/>
                    <a:lstStyle/>
                    <a:p>
                      <a:r>
                        <a:rPr lang="en-US" sz="1100" dirty="0" err="1"/>
                        <a:t>Cloudhub</a:t>
                      </a:r>
                      <a:endParaRPr lang="en-US" sz="1100" dirty="0"/>
                    </a:p>
                  </a:txBody>
                  <a:tcPr/>
                </a:tc>
                <a:tc>
                  <a:txBody>
                    <a:bodyPr/>
                    <a:lstStyle/>
                    <a:p>
                      <a:r>
                        <a:rPr lang="en-US" sz="1100" dirty="0"/>
                        <a:t>Prod</a:t>
                      </a:r>
                    </a:p>
                  </a:txBody>
                  <a:tcPr/>
                </a:tc>
                <a:tc>
                  <a:txBody>
                    <a:bodyPr/>
                    <a:lstStyle/>
                    <a:p>
                      <a:endParaRPr lang="en-US" sz="1100" dirty="0"/>
                    </a:p>
                  </a:txBody>
                  <a:tcPr/>
                </a:tc>
                <a:tc>
                  <a:txBody>
                    <a:bodyPr/>
                    <a:lstStyle/>
                    <a:p>
                      <a:r>
                        <a:rPr lang="en-US" sz="1100" dirty="0"/>
                        <a:t>Prod</a:t>
                      </a:r>
                    </a:p>
                  </a:txBody>
                  <a:tcPr/>
                </a:tc>
                <a:extLst>
                  <a:ext uri="{0D108BD9-81ED-4DB2-BD59-A6C34878D82A}">
                    <a16:rowId xmlns:a16="http://schemas.microsoft.com/office/drawing/2014/main" val="4257510818"/>
                  </a:ext>
                </a:extLst>
              </a:tr>
            </a:tbl>
          </a:graphicData>
        </a:graphic>
      </p:graphicFrame>
      <p:sp>
        <p:nvSpPr>
          <p:cNvPr id="7" name="TextBox 6">
            <a:extLst>
              <a:ext uri="{FF2B5EF4-FFF2-40B4-BE49-F238E27FC236}">
                <a16:creationId xmlns:a16="http://schemas.microsoft.com/office/drawing/2014/main" id="{9B241FE4-626C-4322-848C-30F215C78F97}"/>
              </a:ext>
            </a:extLst>
          </p:cNvPr>
          <p:cNvSpPr txBox="1"/>
          <p:nvPr/>
        </p:nvSpPr>
        <p:spPr>
          <a:xfrm>
            <a:off x="86052" y="4327828"/>
            <a:ext cx="4666662" cy="369332"/>
          </a:xfrm>
          <a:prstGeom prst="rect">
            <a:avLst/>
          </a:prstGeom>
          <a:noFill/>
        </p:spPr>
        <p:txBody>
          <a:bodyPr wrap="none" rtlCol="0">
            <a:spAutoFit/>
          </a:bodyPr>
          <a:lstStyle/>
          <a:p>
            <a:r>
              <a:rPr lang="en-US" sz="900" dirty="0"/>
              <a:t>** Add a pre-prod env in the future when necessary and if the partner systems support it</a:t>
            </a:r>
          </a:p>
          <a:p>
            <a:r>
              <a:rPr lang="en-US" sz="900" dirty="0"/>
              <a:t>** General sandbox for learning will be supported using Business Group (“Sandbox”)</a:t>
            </a:r>
          </a:p>
        </p:txBody>
      </p:sp>
      <p:sp>
        <p:nvSpPr>
          <p:cNvPr id="81" name="Google Shape;1084;p51">
            <a:extLst>
              <a:ext uri="{FF2B5EF4-FFF2-40B4-BE49-F238E27FC236}">
                <a16:creationId xmlns:a16="http://schemas.microsoft.com/office/drawing/2014/main" id="{E5B18AC7-1A0C-4EF6-BB24-B918C69DA599}"/>
              </a:ext>
            </a:extLst>
          </p:cNvPr>
          <p:cNvSpPr txBox="1"/>
          <p:nvPr/>
        </p:nvSpPr>
        <p:spPr>
          <a:xfrm>
            <a:off x="7132320" y="4842021"/>
            <a:ext cx="1257300" cy="301498"/>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DRAFT</a:t>
            </a:r>
            <a:endParaRPr>
              <a:latin typeface="Calibri"/>
              <a:ea typeface="Calibri"/>
              <a:cs typeface="Calibri"/>
              <a:sym typeface="Calibri"/>
            </a:endParaRPr>
          </a:p>
        </p:txBody>
      </p:sp>
    </p:spTree>
    <p:extLst>
      <p:ext uri="{BB962C8B-B14F-4D97-AF65-F5344CB8AC3E}">
        <p14:creationId xmlns:p14="http://schemas.microsoft.com/office/powerpoint/2010/main" val="409783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31" name="Text Placeholder 30">
            <a:extLst>
              <a:ext uri="{FF2B5EF4-FFF2-40B4-BE49-F238E27FC236}">
                <a16:creationId xmlns:a16="http://schemas.microsoft.com/office/drawing/2014/main" id="{DCF599D4-AD7A-45F2-B118-CE92D1E1D809}"/>
              </a:ext>
            </a:extLst>
          </p:cNvPr>
          <p:cNvSpPr>
            <a:spLocks noGrp="1"/>
          </p:cNvSpPr>
          <p:nvPr>
            <p:ph type="body" idx="1"/>
          </p:nvPr>
        </p:nvSpPr>
        <p:spPr/>
        <p:txBody>
          <a:bodyPr/>
          <a:lstStyle/>
          <a:p>
            <a:endParaRPr lang="en-US"/>
          </a:p>
        </p:txBody>
      </p:sp>
      <p:sp>
        <p:nvSpPr>
          <p:cNvPr id="1038" name="Google Shape;1038;p51"/>
          <p:cNvSpPr txBox="1">
            <a:spLocks noGrp="1"/>
          </p:cNvSpPr>
          <p:nvPr>
            <p:ph type="title"/>
          </p:nvPr>
        </p:nvSpPr>
        <p:spPr>
          <a:xfrm>
            <a:off x="0" y="33151"/>
            <a:ext cx="4648200" cy="34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035" b="1" i="1" dirty="0">
                <a:solidFill>
                  <a:srgbClr val="000000"/>
                </a:solidFill>
                <a:latin typeface="Arial"/>
                <a:ea typeface="Arial"/>
                <a:cs typeface="Arial"/>
                <a:sym typeface="Arial"/>
              </a:rPr>
              <a:t>CI/CD for DEV &amp; SIT Environment</a:t>
            </a:r>
            <a:r>
              <a:rPr lang="en" sz="2400" dirty="0"/>
              <a:t> </a:t>
            </a:r>
            <a:endParaRPr sz="2400" dirty="0"/>
          </a:p>
        </p:txBody>
      </p:sp>
      <p:sp>
        <p:nvSpPr>
          <p:cNvPr id="1039" name="Google Shape;1039;p51"/>
          <p:cNvSpPr/>
          <p:nvPr/>
        </p:nvSpPr>
        <p:spPr>
          <a:xfrm>
            <a:off x="38720" y="3610850"/>
            <a:ext cx="1408115" cy="57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0" tIns="0" rIns="0" bIns="91425" anchor="t" anchorCtr="0">
            <a:noAutofit/>
          </a:bodyPr>
          <a:lstStyle/>
          <a:p>
            <a:pPr marL="0" lvl="0" indent="0" algn="l" rtl="0">
              <a:spcBef>
                <a:spcPts val="0"/>
              </a:spcBef>
              <a:spcAft>
                <a:spcPts val="0"/>
              </a:spcAft>
              <a:buNone/>
            </a:pPr>
            <a:r>
              <a:rPr lang="en-US" sz="800" dirty="0"/>
              <a:t>&lt;&lt;</a:t>
            </a:r>
            <a:r>
              <a:rPr lang="en-US" sz="800" dirty="0" err="1"/>
              <a:t>Cloudhub</a:t>
            </a:r>
            <a:r>
              <a:rPr lang="en-US" sz="800" dirty="0"/>
              <a:t> - Exchange&gt;&gt;</a:t>
            </a:r>
          </a:p>
          <a:p>
            <a:pPr marL="0" lvl="0" indent="0" algn="l" rtl="0">
              <a:spcBef>
                <a:spcPts val="0"/>
              </a:spcBef>
              <a:spcAft>
                <a:spcPts val="0"/>
              </a:spcAft>
              <a:buNone/>
            </a:pPr>
            <a:endParaRPr lang="en-US" sz="800" dirty="0"/>
          </a:p>
          <a:p>
            <a:pPr marL="0" lvl="0" indent="0" algn="l" rtl="0">
              <a:spcBef>
                <a:spcPts val="0"/>
              </a:spcBef>
              <a:spcAft>
                <a:spcPts val="0"/>
              </a:spcAft>
              <a:buNone/>
            </a:pPr>
            <a:r>
              <a:rPr lang="en-US" sz="800" dirty="0"/>
              <a:t>Define &amp; Test API Spec</a:t>
            </a:r>
            <a:endParaRPr sz="800" dirty="0"/>
          </a:p>
        </p:txBody>
      </p:sp>
      <p:sp>
        <p:nvSpPr>
          <p:cNvPr id="1040" name="Google Shape;1040;p51"/>
          <p:cNvSpPr/>
          <p:nvPr/>
        </p:nvSpPr>
        <p:spPr>
          <a:xfrm>
            <a:off x="54701" y="2246838"/>
            <a:ext cx="1387515" cy="49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0" tIns="0" rIns="0" bIns="91425" anchor="t" anchorCtr="0">
            <a:noAutofit/>
          </a:bodyPr>
          <a:lstStyle/>
          <a:p>
            <a:r>
              <a:rPr lang="en" sz="800" dirty="0"/>
              <a:t>&lt;&lt; Anypoint Studio 7.x &gt;&gt;</a:t>
            </a:r>
          </a:p>
          <a:p>
            <a:endParaRPr lang="en" sz="800" dirty="0"/>
          </a:p>
          <a:p>
            <a:r>
              <a:rPr lang="en" sz="800" dirty="0"/>
              <a:t>Implement </a:t>
            </a:r>
            <a:r>
              <a:rPr lang="en-US" sz="800" dirty="0"/>
              <a:t>API Specification</a:t>
            </a:r>
            <a:endParaRPr sz="800" dirty="0"/>
          </a:p>
        </p:txBody>
      </p:sp>
      <p:sp>
        <p:nvSpPr>
          <p:cNvPr id="1041" name="Google Shape;1041;p51"/>
          <p:cNvSpPr/>
          <p:nvPr/>
        </p:nvSpPr>
        <p:spPr>
          <a:xfrm>
            <a:off x="2583003" y="839038"/>
            <a:ext cx="893728" cy="526012"/>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r>
              <a:rPr lang="en-US" sz="800" dirty="0"/>
              <a:t>    &lt;&lt; GIT Hub &gt;&gt;</a:t>
            </a:r>
            <a:endParaRPr sz="800" dirty="0"/>
          </a:p>
        </p:txBody>
      </p:sp>
      <p:grpSp>
        <p:nvGrpSpPr>
          <p:cNvPr id="1042" name="Google Shape;1042;p51"/>
          <p:cNvGrpSpPr/>
          <p:nvPr/>
        </p:nvGrpSpPr>
        <p:grpSpPr>
          <a:xfrm>
            <a:off x="3695672" y="1862102"/>
            <a:ext cx="4981588" cy="478479"/>
            <a:chOff x="3328550" y="2026375"/>
            <a:chExt cx="1972125" cy="545400"/>
          </a:xfrm>
        </p:grpSpPr>
        <p:sp>
          <p:nvSpPr>
            <p:cNvPr id="1043" name="Google Shape;1043;p51"/>
            <p:cNvSpPr/>
            <p:nvPr/>
          </p:nvSpPr>
          <p:spPr>
            <a:xfrm flipH="1">
              <a:off x="3328550" y="2026400"/>
              <a:ext cx="1972125" cy="545350"/>
            </a:xfrm>
            <a:prstGeom prst="flowChartMagneticDrum">
              <a:avLst/>
            </a:prstGeom>
            <a:solidFill>
              <a:srgbClr val="D9D9D9"/>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t>               CI/CD pipeline</a:t>
              </a:r>
              <a:endParaRPr sz="800" b="1"/>
            </a:p>
          </p:txBody>
        </p:sp>
        <p:sp>
          <p:nvSpPr>
            <p:cNvPr id="1044" name="Google Shape;1044;p51"/>
            <p:cNvSpPr/>
            <p:nvPr/>
          </p:nvSpPr>
          <p:spPr>
            <a:xfrm flipH="1">
              <a:off x="4638825" y="2026375"/>
              <a:ext cx="552300" cy="545400"/>
            </a:xfrm>
            <a:prstGeom prst="arc">
              <a:avLst>
                <a:gd name="adj1" fmla="val 15614899"/>
                <a:gd name="adj2" fmla="val 5637394"/>
              </a:avLst>
            </a:prstGeom>
            <a:solidFill>
              <a:srgbClr val="D9D9D9"/>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 name="Google Shape;1045;p51"/>
          <p:cNvSpPr/>
          <p:nvPr/>
        </p:nvSpPr>
        <p:spPr>
          <a:xfrm>
            <a:off x="3859061" y="892863"/>
            <a:ext cx="2217908" cy="41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tx1"/>
                </a:solidFill>
              </a:rPr>
              <a:t>&lt;&lt;&lt;</a:t>
            </a:r>
            <a:r>
              <a:rPr lang="en-US" sz="700" dirty="0">
                <a:solidFill>
                  <a:schemeClr val="tx1"/>
                </a:solidFill>
              </a:rPr>
              <a:t>Build Server&gt;&gt;</a:t>
            </a:r>
          </a:p>
          <a:p>
            <a:pPr marL="0" lvl="0" indent="0" algn="ctr" rtl="0">
              <a:spcBef>
                <a:spcPts val="0"/>
              </a:spcBef>
              <a:spcAft>
                <a:spcPts val="0"/>
              </a:spcAft>
              <a:buNone/>
            </a:pPr>
            <a:endParaRPr lang="en-US" sz="700" dirty="0">
              <a:solidFill>
                <a:schemeClr val="tx1"/>
              </a:solidFill>
            </a:endParaRPr>
          </a:p>
          <a:p>
            <a:pPr marL="0" lvl="0" indent="0" algn="l" rtl="0">
              <a:spcBef>
                <a:spcPts val="0"/>
              </a:spcBef>
              <a:spcAft>
                <a:spcPts val="0"/>
              </a:spcAft>
              <a:buNone/>
            </a:pPr>
            <a:r>
              <a:rPr lang="en" sz="700" dirty="0">
                <a:solidFill>
                  <a:schemeClr val="tx1"/>
                </a:solidFill>
              </a:rPr>
              <a:t>**CI/CD server (Jenkins, GitLab CI, Circle CI)</a:t>
            </a:r>
            <a:endParaRPr sz="700" dirty="0">
              <a:solidFill>
                <a:schemeClr val="tx1"/>
              </a:solidFill>
            </a:endParaRPr>
          </a:p>
        </p:txBody>
      </p:sp>
      <p:sp>
        <p:nvSpPr>
          <p:cNvPr id="1046" name="Google Shape;1046;p51"/>
          <p:cNvSpPr/>
          <p:nvPr/>
        </p:nvSpPr>
        <p:spPr>
          <a:xfrm>
            <a:off x="3736463" y="2356338"/>
            <a:ext cx="971475" cy="259400"/>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Step-1</a:t>
            </a:r>
            <a:endParaRPr sz="800"/>
          </a:p>
        </p:txBody>
      </p:sp>
      <p:sp>
        <p:nvSpPr>
          <p:cNvPr id="1047" name="Google Shape;1047;p51"/>
          <p:cNvSpPr/>
          <p:nvPr/>
        </p:nvSpPr>
        <p:spPr>
          <a:xfrm>
            <a:off x="4865788" y="2359975"/>
            <a:ext cx="971475" cy="259400"/>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Step-2</a:t>
            </a:r>
            <a:endParaRPr sz="800"/>
          </a:p>
        </p:txBody>
      </p:sp>
      <p:sp>
        <p:nvSpPr>
          <p:cNvPr id="1048" name="Google Shape;1048;p51"/>
          <p:cNvSpPr/>
          <p:nvPr/>
        </p:nvSpPr>
        <p:spPr>
          <a:xfrm>
            <a:off x="6299913" y="2359975"/>
            <a:ext cx="971475" cy="259400"/>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Step-3</a:t>
            </a:r>
            <a:endParaRPr sz="800"/>
          </a:p>
        </p:txBody>
      </p:sp>
      <p:sp>
        <p:nvSpPr>
          <p:cNvPr id="1049" name="Google Shape;1049;p51"/>
          <p:cNvSpPr/>
          <p:nvPr/>
        </p:nvSpPr>
        <p:spPr>
          <a:xfrm>
            <a:off x="7390213" y="2359963"/>
            <a:ext cx="971475" cy="259400"/>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Step-4</a:t>
            </a:r>
            <a:endParaRPr sz="800"/>
          </a:p>
        </p:txBody>
      </p:sp>
      <p:cxnSp>
        <p:nvCxnSpPr>
          <p:cNvPr id="1050" name="Google Shape;1050;p51"/>
          <p:cNvCxnSpPr>
            <a:cxnSpLocks/>
            <a:stCxn id="1039" idx="0"/>
            <a:endCxn id="1040" idx="2"/>
          </p:cNvCxnSpPr>
          <p:nvPr/>
        </p:nvCxnSpPr>
        <p:spPr>
          <a:xfrm flipV="1">
            <a:off x="742778" y="2737338"/>
            <a:ext cx="5681" cy="873512"/>
          </a:xfrm>
          <a:prstGeom prst="straightConnector1">
            <a:avLst/>
          </a:prstGeom>
          <a:noFill/>
          <a:ln w="9525" cap="flat" cmpd="sng">
            <a:solidFill>
              <a:schemeClr val="dk2"/>
            </a:solidFill>
            <a:prstDash val="solid"/>
            <a:round/>
            <a:headEnd type="none" w="med" len="med"/>
            <a:tailEnd type="triangle" w="med" len="med"/>
          </a:ln>
        </p:spPr>
      </p:cxnSp>
      <p:sp>
        <p:nvSpPr>
          <p:cNvPr id="1051" name="Google Shape;1051;p51"/>
          <p:cNvSpPr txBox="1"/>
          <p:nvPr/>
        </p:nvSpPr>
        <p:spPr>
          <a:xfrm>
            <a:off x="3541187" y="2631525"/>
            <a:ext cx="1034700" cy="4740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dirty="0">
                <a:solidFill>
                  <a:schemeClr val="bg1">
                    <a:lumMod val="65000"/>
                  </a:schemeClr>
                </a:solidFill>
                <a:latin typeface="Calibri"/>
                <a:ea typeface="Calibri"/>
                <a:cs typeface="Calibri"/>
                <a:sym typeface="Calibri"/>
              </a:rPr>
              <a:t>***Auto compile</a:t>
            </a:r>
            <a:endParaRPr sz="800" b="1" dirty="0">
              <a:solidFill>
                <a:schemeClr val="bg1">
                  <a:lumMod val="65000"/>
                </a:schemeClr>
              </a:solidFill>
              <a:latin typeface="Calibri"/>
              <a:ea typeface="Calibri"/>
              <a:cs typeface="Calibri"/>
              <a:sym typeface="Calibri"/>
            </a:endParaRPr>
          </a:p>
          <a:p>
            <a:pPr marL="0" lvl="0" indent="0" algn="l" rtl="0">
              <a:spcBef>
                <a:spcPts val="0"/>
              </a:spcBef>
              <a:spcAft>
                <a:spcPts val="0"/>
              </a:spcAft>
              <a:buNone/>
            </a:pPr>
            <a:r>
              <a:rPr lang="en" sz="800" b="1" dirty="0">
                <a:solidFill>
                  <a:schemeClr val="bg1">
                    <a:lumMod val="65000"/>
                  </a:schemeClr>
                </a:solidFill>
                <a:latin typeface="Calibri"/>
                <a:ea typeface="Calibri"/>
                <a:cs typeface="Calibri"/>
                <a:sym typeface="Calibri"/>
              </a:rPr>
              <a:t>&amp; build through </a:t>
            </a:r>
            <a:endParaRPr sz="800" b="1" dirty="0">
              <a:solidFill>
                <a:schemeClr val="bg1">
                  <a:lumMod val="65000"/>
                </a:schemeClr>
              </a:solidFill>
              <a:latin typeface="Calibri"/>
              <a:ea typeface="Calibri"/>
              <a:cs typeface="Calibri"/>
              <a:sym typeface="Calibri"/>
            </a:endParaRPr>
          </a:p>
          <a:p>
            <a:pPr marL="0" lvl="0" indent="0" algn="l" rtl="0">
              <a:spcBef>
                <a:spcPts val="0"/>
              </a:spcBef>
              <a:spcAft>
                <a:spcPts val="0"/>
              </a:spcAft>
              <a:buNone/>
            </a:pPr>
            <a:r>
              <a:rPr lang="en" sz="800" b="1" dirty="0">
                <a:solidFill>
                  <a:schemeClr val="bg1">
                    <a:lumMod val="65000"/>
                  </a:schemeClr>
                </a:solidFill>
                <a:latin typeface="Calibri"/>
                <a:ea typeface="Calibri"/>
                <a:cs typeface="Calibri"/>
                <a:sym typeface="Calibri"/>
              </a:rPr>
              <a:t>maven command</a:t>
            </a:r>
            <a:endParaRPr sz="800" b="1" dirty="0">
              <a:solidFill>
                <a:schemeClr val="bg1">
                  <a:lumMod val="65000"/>
                </a:schemeClr>
              </a:solidFill>
              <a:latin typeface="Calibri"/>
              <a:ea typeface="Calibri"/>
              <a:cs typeface="Calibri"/>
              <a:sym typeface="Calibri"/>
            </a:endParaRPr>
          </a:p>
        </p:txBody>
      </p:sp>
      <p:sp>
        <p:nvSpPr>
          <p:cNvPr id="1052" name="Google Shape;1052;p51"/>
          <p:cNvSpPr txBox="1"/>
          <p:nvPr/>
        </p:nvSpPr>
        <p:spPr>
          <a:xfrm>
            <a:off x="4847350" y="2625075"/>
            <a:ext cx="1181100" cy="4740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dirty="0">
                <a:solidFill>
                  <a:schemeClr val="bg1">
                    <a:lumMod val="65000"/>
                  </a:schemeClr>
                </a:solidFill>
                <a:latin typeface="Calibri"/>
                <a:ea typeface="Calibri"/>
                <a:cs typeface="Calibri"/>
                <a:sym typeface="Calibri"/>
              </a:rPr>
              <a:t>***Unit test &amp; validate code coverage through maven command</a:t>
            </a:r>
            <a:endParaRPr sz="800" b="1" dirty="0">
              <a:solidFill>
                <a:schemeClr val="bg1">
                  <a:lumMod val="65000"/>
                </a:schemeClr>
              </a:solidFill>
              <a:latin typeface="Calibri"/>
              <a:ea typeface="Calibri"/>
              <a:cs typeface="Calibri"/>
              <a:sym typeface="Calibri"/>
            </a:endParaRPr>
          </a:p>
        </p:txBody>
      </p:sp>
      <p:sp>
        <p:nvSpPr>
          <p:cNvPr id="1053" name="Google Shape;1053;p51"/>
          <p:cNvSpPr txBox="1"/>
          <p:nvPr/>
        </p:nvSpPr>
        <p:spPr>
          <a:xfrm>
            <a:off x="6395900" y="2616825"/>
            <a:ext cx="894300" cy="4740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dirty="0">
                <a:solidFill>
                  <a:schemeClr val="bg1">
                    <a:lumMod val="65000"/>
                  </a:schemeClr>
                </a:solidFill>
                <a:latin typeface="Calibri"/>
                <a:ea typeface="Calibri"/>
                <a:cs typeface="Calibri"/>
                <a:sym typeface="Calibri"/>
              </a:rPr>
              <a:t>Push the latest binary artifacts to repository</a:t>
            </a:r>
            <a:endParaRPr sz="800" b="1" dirty="0">
              <a:solidFill>
                <a:schemeClr val="bg1">
                  <a:lumMod val="65000"/>
                </a:schemeClr>
              </a:solidFill>
              <a:latin typeface="Calibri"/>
              <a:ea typeface="Calibri"/>
              <a:cs typeface="Calibri"/>
              <a:sym typeface="Calibri"/>
            </a:endParaRPr>
          </a:p>
        </p:txBody>
      </p:sp>
      <p:sp>
        <p:nvSpPr>
          <p:cNvPr id="1054" name="Google Shape;1054;p51"/>
          <p:cNvSpPr txBox="1"/>
          <p:nvPr/>
        </p:nvSpPr>
        <p:spPr>
          <a:xfrm>
            <a:off x="7428875" y="2615184"/>
            <a:ext cx="1063800" cy="4905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dirty="0">
                <a:solidFill>
                  <a:schemeClr val="bg1">
                    <a:lumMod val="65000"/>
                  </a:schemeClr>
                </a:solidFill>
                <a:latin typeface="Calibri"/>
                <a:ea typeface="Calibri"/>
                <a:cs typeface="Calibri"/>
                <a:sym typeface="Calibri"/>
              </a:rPr>
              <a:t>***Deploy binary artifacts to DEV environment</a:t>
            </a:r>
            <a:endParaRPr sz="800" b="1" dirty="0">
              <a:solidFill>
                <a:schemeClr val="bg1">
                  <a:lumMod val="65000"/>
                </a:schemeClr>
              </a:solidFill>
              <a:latin typeface="Calibri"/>
              <a:ea typeface="Calibri"/>
              <a:cs typeface="Calibri"/>
              <a:sym typeface="Calibri"/>
            </a:endParaRPr>
          </a:p>
        </p:txBody>
      </p:sp>
      <p:sp>
        <p:nvSpPr>
          <p:cNvPr id="1055" name="Google Shape;1055;p51"/>
          <p:cNvSpPr/>
          <p:nvPr/>
        </p:nvSpPr>
        <p:spPr>
          <a:xfrm>
            <a:off x="6858000" y="3902625"/>
            <a:ext cx="2105100" cy="581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Anypoint Platform (Cloudhub &amp; On-Prem)</a:t>
            </a:r>
            <a:endParaRPr sz="800" b="1"/>
          </a:p>
        </p:txBody>
      </p:sp>
      <p:sp>
        <p:nvSpPr>
          <p:cNvPr id="1057" name="Google Shape;1057;p51"/>
          <p:cNvSpPr/>
          <p:nvPr/>
        </p:nvSpPr>
        <p:spPr>
          <a:xfrm>
            <a:off x="3372425" y="3224875"/>
            <a:ext cx="2714700" cy="163500"/>
          </a:xfrm>
          <a:prstGeom prst="chevron">
            <a:avLst>
              <a:gd name="adj" fmla="val 50000"/>
            </a:avLst>
          </a:prstGeom>
          <a:solidFill>
            <a:srgbClr val="D9EAD3"/>
          </a:solid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CI</a:t>
            </a:r>
            <a:endParaRPr sz="1000" b="1"/>
          </a:p>
        </p:txBody>
      </p:sp>
      <p:sp>
        <p:nvSpPr>
          <p:cNvPr id="1058" name="Google Shape;1058;p51"/>
          <p:cNvSpPr/>
          <p:nvPr/>
        </p:nvSpPr>
        <p:spPr>
          <a:xfrm>
            <a:off x="6299925" y="3224875"/>
            <a:ext cx="2714700" cy="163500"/>
          </a:xfrm>
          <a:prstGeom prst="chevron">
            <a:avLst>
              <a:gd name="adj" fmla="val 50000"/>
            </a:avLst>
          </a:prstGeom>
          <a:solidFill>
            <a:srgbClr val="D9EAD3"/>
          </a:solid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CD</a:t>
            </a:r>
            <a:endParaRPr sz="1000" b="1"/>
          </a:p>
        </p:txBody>
      </p:sp>
      <p:sp>
        <p:nvSpPr>
          <p:cNvPr id="1059" name="Google Shape;1059;p51"/>
          <p:cNvSpPr/>
          <p:nvPr/>
        </p:nvSpPr>
        <p:spPr>
          <a:xfrm>
            <a:off x="6840312" y="870786"/>
            <a:ext cx="1997800" cy="41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**Artifact Repository</a:t>
            </a:r>
          </a:p>
          <a:p>
            <a:pPr marL="0" lvl="0" indent="0" algn="ctr" rtl="0">
              <a:spcBef>
                <a:spcPts val="0"/>
              </a:spcBef>
              <a:spcAft>
                <a:spcPts val="0"/>
              </a:spcAft>
              <a:buNone/>
            </a:pPr>
            <a:r>
              <a:rPr lang="en" sz="800" dirty="0"/>
              <a:t> (Nexus, jFrog)</a:t>
            </a:r>
            <a:endParaRPr sz="800" dirty="0"/>
          </a:p>
        </p:txBody>
      </p:sp>
      <p:sp>
        <p:nvSpPr>
          <p:cNvPr id="1060" name="Google Shape;1060;p51"/>
          <p:cNvSpPr/>
          <p:nvPr/>
        </p:nvSpPr>
        <p:spPr>
          <a:xfrm>
            <a:off x="85725" y="600075"/>
            <a:ext cx="8591400" cy="163500"/>
          </a:xfrm>
          <a:prstGeom prst="homePlate">
            <a:avLst>
              <a:gd name="adj" fmla="val 50000"/>
            </a:avLst>
          </a:prstGeom>
          <a:solidFill>
            <a:schemeClr val="lt2"/>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t>Roles: MuleSoft Dev Pod Team                                Roles:   Devops Team &amp; Release Engineer                  </a:t>
            </a:r>
            <a:endParaRPr sz="800" b="1" dirty="0"/>
          </a:p>
        </p:txBody>
      </p:sp>
      <p:cxnSp>
        <p:nvCxnSpPr>
          <p:cNvPr id="1061" name="Google Shape;1061;p51"/>
          <p:cNvCxnSpPr/>
          <p:nvPr/>
        </p:nvCxnSpPr>
        <p:spPr>
          <a:xfrm flipH="1">
            <a:off x="2525642" y="697688"/>
            <a:ext cx="2700" cy="4120800"/>
          </a:xfrm>
          <a:prstGeom prst="straightConnector1">
            <a:avLst/>
          </a:prstGeom>
          <a:noFill/>
          <a:ln w="9525" cap="flat" cmpd="sng">
            <a:solidFill>
              <a:schemeClr val="dk2"/>
            </a:solidFill>
            <a:prstDash val="lgDash"/>
            <a:round/>
            <a:headEnd type="none" w="med" len="med"/>
            <a:tailEnd type="none" w="med" len="med"/>
          </a:ln>
        </p:spPr>
      </p:cxnSp>
      <p:sp>
        <p:nvSpPr>
          <p:cNvPr id="1062" name="Google Shape;1062;p51"/>
          <p:cNvSpPr txBox="1"/>
          <p:nvPr/>
        </p:nvSpPr>
        <p:spPr>
          <a:xfrm>
            <a:off x="97163" y="4288109"/>
            <a:ext cx="1041060" cy="5589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Calibri"/>
                <a:ea typeface="Calibri"/>
                <a:cs typeface="Calibri"/>
                <a:sym typeface="Calibri"/>
              </a:rPr>
              <a:t>Define and publish API Spec to Exchange</a:t>
            </a:r>
            <a:endParaRPr sz="800" b="1" dirty="0">
              <a:latin typeface="Calibri"/>
              <a:ea typeface="Calibri"/>
              <a:cs typeface="Calibri"/>
              <a:sym typeface="Calibri"/>
            </a:endParaRPr>
          </a:p>
        </p:txBody>
      </p:sp>
      <p:cxnSp>
        <p:nvCxnSpPr>
          <p:cNvPr id="1063" name="Google Shape;1063;p51"/>
          <p:cNvCxnSpPr>
            <a:cxnSpLocks/>
            <a:stCxn id="1040" idx="0"/>
            <a:endCxn id="1041" idx="2"/>
          </p:cNvCxnSpPr>
          <p:nvPr/>
        </p:nvCxnSpPr>
        <p:spPr>
          <a:xfrm rot="5400000" flipH="1" flipV="1">
            <a:off x="1093334" y="757169"/>
            <a:ext cx="1144794" cy="1834544"/>
          </a:xfrm>
          <a:prstGeom prst="bentConnector2">
            <a:avLst/>
          </a:prstGeom>
          <a:noFill/>
          <a:ln w="9525" cap="flat" cmpd="sng">
            <a:solidFill>
              <a:schemeClr val="dk2"/>
            </a:solidFill>
            <a:prstDash val="solid"/>
            <a:round/>
            <a:headEnd type="none" w="med" len="med"/>
            <a:tailEnd type="triangle" w="med" len="med"/>
          </a:ln>
        </p:spPr>
      </p:cxnSp>
      <p:cxnSp>
        <p:nvCxnSpPr>
          <p:cNvPr id="1064" name="Google Shape;1064;p51"/>
          <p:cNvCxnSpPr>
            <a:cxnSpLocks/>
            <a:stCxn id="1041" idx="4"/>
            <a:endCxn id="1045" idx="1"/>
          </p:cNvCxnSpPr>
          <p:nvPr/>
        </p:nvCxnSpPr>
        <p:spPr>
          <a:xfrm>
            <a:off x="3476731" y="1102044"/>
            <a:ext cx="382330" cy="519"/>
          </a:xfrm>
          <a:prstGeom prst="straightConnector1">
            <a:avLst/>
          </a:prstGeom>
          <a:noFill/>
          <a:ln w="9525" cap="flat" cmpd="sng">
            <a:solidFill>
              <a:schemeClr val="dk2"/>
            </a:solidFill>
            <a:prstDash val="solid"/>
            <a:round/>
            <a:headEnd type="none" w="med" len="med"/>
            <a:tailEnd type="triangle" w="med" len="med"/>
          </a:ln>
        </p:spPr>
      </p:cxnSp>
      <p:cxnSp>
        <p:nvCxnSpPr>
          <p:cNvPr id="1065" name="Google Shape;1065;p51"/>
          <p:cNvCxnSpPr>
            <a:cxnSpLocks/>
            <a:stCxn id="1045" idx="3"/>
          </p:cNvCxnSpPr>
          <p:nvPr/>
        </p:nvCxnSpPr>
        <p:spPr>
          <a:xfrm>
            <a:off x="6076969" y="1102563"/>
            <a:ext cx="291106" cy="761700"/>
          </a:xfrm>
          <a:prstGeom prst="bentConnector2">
            <a:avLst/>
          </a:prstGeom>
          <a:noFill/>
          <a:ln w="9525" cap="flat" cmpd="sng">
            <a:solidFill>
              <a:schemeClr val="dk2"/>
            </a:solidFill>
            <a:prstDash val="solid"/>
            <a:round/>
            <a:headEnd type="none" w="med" len="med"/>
            <a:tailEnd type="triangle" w="med" len="med"/>
          </a:ln>
        </p:spPr>
      </p:cxnSp>
      <p:cxnSp>
        <p:nvCxnSpPr>
          <p:cNvPr id="1066" name="Google Shape;1066;p51"/>
          <p:cNvCxnSpPr>
            <a:cxnSpLocks/>
            <a:stCxn id="1048" idx="0"/>
          </p:cNvCxnSpPr>
          <p:nvPr/>
        </p:nvCxnSpPr>
        <p:spPr>
          <a:xfrm rot="5400000" flipH="1" flipV="1">
            <a:off x="6355170" y="1681594"/>
            <a:ext cx="1108863" cy="2479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1067" name="Google Shape;1067;p51"/>
          <p:cNvSpPr txBox="1"/>
          <p:nvPr/>
        </p:nvSpPr>
        <p:spPr>
          <a:xfrm>
            <a:off x="933713" y="1390548"/>
            <a:ext cx="1063800" cy="4785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a:latin typeface="Calibri"/>
                <a:ea typeface="Calibri"/>
                <a:cs typeface="Calibri"/>
                <a:sym typeface="Calibri"/>
              </a:rPr>
              <a:t>Commit &amp; push changes in DEV branch</a:t>
            </a:r>
            <a:endParaRPr sz="800" b="1">
              <a:latin typeface="Calibri"/>
              <a:ea typeface="Calibri"/>
              <a:cs typeface="Calibri"/>
              <a:sym typeface="Calibri"/>
            </a:endParaRPr>
          </a:p>
        </p:txBody>
      </p:sp>
      <p:sp>
        <p:nvSpPr>
          <p:cNvPr id="1068" name="Google Shape;1068;p51"/>
          <p:cNvSpPr txBox="1"/>
          <p:nvPr/>
        </p:nvSpPr>
        <p:spPr>
          <a:xfrm>
            <a:off x="2089764" y="1449488"/>
            <a:ext cx="1453800" cy="609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a:latin typeface="Calibri"/>
                <a:ea typeface="Calibri"/>
                <a:cs typeface="Calibri"/>
                <a:sym typeface="Calibri"/>
              </a:rPr>
              <a:t>(1)Maintains branching strategy </a:t>
            </a:r>
            <a:br>
              <a:rPr lang="en" sz="800" b="1">
                <a:latin typeface="Calibri"/>
                <a:ea typeface="Calibri"/>
                <a:cs typeface="Calibri"/>
                <a:sym typeface="Calibri"/>
              </a:rPr>
            </a:br>
            <a:r>
              <a:rPr lang="en" sz="800" b="1">
                <a:latin typeface="Calibri"/>
                <a:ea typeface="Calibri"/>
                <a:cs typeface="Calibri"/>
                <a:sym typeface="Calibri"/>
              </a:rPr>
              <a:t>(2)Validates &amp; accepts pull request</a:t>
            </a:r>
            <a:endParaRPr sz="800" b="1" dirty="0">
              <a:latin typeface="Calibri"/>
              <a:ea typeface="Calibri"/>
              <a:cs typeface="Calibri"/>
              <a:sym typeface="Calibri"/>
            </a:endParaRPr>
          </a:p>
        </p:txBody>
      </p:sp>
      <p:sp>
        <p:nvSpPr>
          <p:cNvPr id="1069" name="Google Shape;1069;p51"/>
          <p:cNvSpPr/>
          <p:nvPr/>
        </p:nvSpPr>
        <p:spPr>
          <a:xfrm>
            <a:off x="949192" y="4258861"/>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1</a:t>
            </a:r>
            <a:endParaRPr sz="1000"/>
          </a:p>
        </p:txBody>
      </p:sp>
      <p:sp>
        <p:nvSpPr>
          <p:cNvPr id="1070" name="Google Shape;1070;p51"/>
          <p:cNvSpPr/>
          <p:nvPr/>
        </p:nvSpPr>
        <p:spPr>
          <a:xfrm>
            <a:off x="699658" y="1488448"/>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4</a:t>
            </a:r>
            <a:endParaRPr sz="1000" dirty="0"/>
          </a:p>
        </p:txBody>
      </p:sp>
      <p:sp>
        <p:nvSpPr>
          <p:cNvPr id="1071" name="Google Shape;1071;p51"/>
          <p:cNvSpPr/>
          <p:nvPr/>
        </p:nvSpPr>
        <p:spPr>
          <a:xfrm>
            <a:off x="2527839" y="1352626"/>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5</a:t>
            </a:r>
            <a:endParaRPr sz="1000" dirty="0"/>
          </a:p>
        </p:txBody>
      </p:sp>
      <p:sp>
        <p:nvSpPr>
          <p:cNvPr id="1072" name="Google Shape;1072;p51"/>
          <p:cNvSpPr txBox="1"/>
          <p:nvPr/>
        </p:nvSpPr>
        <p:spPr>
          <a:xfrm>
            <a:off x="3724400" y="1365050"/>
            <a:ext cx="2495400" cy="4194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dirty="0">
                <a:solidFill>
                  <a:schemeClr val="tx1"/>
                </a:solidFill>
                <a:latin typeface="Calibri"/>
                <a:ea typeface="Calibri"/>
                <a:cs typeface="Calibri"/>
                <a:sym typeface="Calibri"/>
              </a:rPr>
              <a:t>Set up &amp; maintain CI/CD pipeline (changes in pom.xml, settings.xml file, and pipeline configuration) </a:t>
            </a:r>
            <a:br>
              <a:rPr lang="en" sz="800" b="1" dirty="0">
                <a:solidFill>
                  <a:schemeClr val="tx1"/>
                </a:solidFill>
                <a:latin typeface="Calibri"/>
                <a:ea typeface="Calibri"/>
                <a:cs typeface="Calibri"/>
                <a:sym typeface="Calibri"/>
              </a:rPr>
            </a:br>
            <a:endParaRPr sz="800" b="1" dirty="0">
              <a:solidFill>
                <a:schemeClr val="tx1"/>
              </a:solidFill>
              <a:latin typeface="Calibri"/>
              <a:ea typeface="Calibri"/>
              <a:cs typeface="Calibri"/>
              <a:sym typeface="Calibri"/>
            </a:endParaRPr>
          </a:p>
        </p:txBody>
      </p:sp>
      <p:sp>
        <p:nvSpPr>
          <p:cNvPr id="1073" name="Google Shape;1073;p51"/>
          <p:cNvSpPr/>
          <p:nvPr/>
        </p:nvSpPr>
        <p:spPr>
          <a:xfrm>
            <a:off x="3707749" y="1312526"/>
            <a:ext cx="195033" cy="129275"/>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6</a:t>
            </a:r>
            <a:endParaRPr sz="1000" dirty="0"/>
          </a:p>
        </p:txBody>
      </p:sp>
      <p:sp>
        <p:nvSpPr>
          <p:cNvPr id="1074" name="Google Shape;1074;p51"/>
          <p:cNvSpPr/>
          <p:nvPr/>
        </p:nvSpPr>
        <p:spPr>
          <a:xfrm>
            <a:off x="3322413" y="2594588"/>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7</a:t>
            </a:r>
            <a:endParaRPr sz="1000" dirty="0"/>
          </a:p>
        </p:txBody>
      </p:sp>
      <p:sp>
        <p:nvSpPr>
          <p:cNvPr id="1075" name="Google Shape;1075;p51"/>
          <p:cNvSpPr/>
          <p:nvPr/>
        </p:nvSpPr>
        <p:spPr>
          <a:xfrm>
            <a:off x="4707938" y="2594588"/>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8</a:t>
            </a:r>
            <a:endParaRPr sz="1000" dirty="0"/>
          </a:p>
        </p:txBody>
      </p:sp>
      <p:sp>
        <p:nvSpPr>
          <p:cNvPr id="1076" name="Google Shape;1076;p51"/>
          <p:cNvSpPr/>
          <p:nvPr/>
        </p:nvSpPr>
        <p:spPr>
          <a:xfrm>
            <a:off x="6229838" y="2573838"/>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9</a:t>
            </a:r>
            <a:endParaRPr sz="1000" dirty="0"/>
          </a:p>
        </p:txBody>
      </p:sp>
      <p:cxnSp>
        <p:nvCxnSpPr>
          <p:cNvPr id="1077" name="Google Shape;1077;p51"/>
          <p:cNvCxnSpPr/>
          <p:nvPr/>
        </p:nvCxnSpPr>
        <p:spPr>
          <a:xfrm flipH="1">
            <a:off x="6191115" y="2571759"/>
            <a:ext cx="4800" cy="1669500"/>
          </a:xfrm>
          <a:prstGeom prst="straightConnector1">
            <a:avLst/>
          </a:prstGeom>
          <a:noFill/>
          <a:ln w="9525" cap="flat" cmpd="sng">
            <a:solidFill>
              <a:schemeClr val="dk2"/>
            </a:solidFill>
            <a:prstDash val="dash"/>
            <a:round/>
            <a:headEnd type="none" w="med" len="med"/>
            <a:tailEnd type="none" w="med" len="med"/>
          </a:ln>
        </p:spPr>
      </p:cxnSp>
      <p:cxnSp>
        <p:nvCxnSpPr>
          <p:cNvPr id="1078" name="Google Shape;1078;p51"/>
          <p:cNvCxnSpPr>
            <a:cxnSpLocks/>
            <a:stCxn id="1059" idx="3"/>
            <a:endCxn id="1081" idx="0"/>
          </p:cNvCxnSpPr>
          <p:nvPr/>
        </p:nvCxnSpPr>
        <p:spPr>
          <a:xfrm flipH="1">
            <a:off x="8764735" y="1080486"/>
            <a:ext cx="73377" cy="2463843"/>
          </a:xfrm>
          <a:prstGeom prst="bentConnector4">
            <a:avLst>
              <a:gd name="adj1" fmla="val -311542"/>
              <a:gd name="adj2" fmla="val 54256"/>
            </a:avLst>
          </a:prstGeom>
          <a:noFill/>
          <a:ln w="9525" cap="flat" cmpd="sng">
            <a:solidFill>
              <a:schemeClr val="dk2"/>
            </a:solidFill>
            <a:prstDash val="solid"/>
            <a:round/>
            <a:headEnd type="none" w="med" len="med"/>
            <a:tailEnd type="triangle" w="med" len="med"/>
          </a:ln>
        </p:spPr>
      </p:cxnSp>
      <p:cxnSp>
        <p:nvCxnSpPr>
          <p:cNvPr id="1079" name="Google Shape;1079;p51"/>
          <p:cNvCxnSpPr>
            <a:cxnSpLocks/>
            <a:endCxn id="81" idx="0"/>
          </p:cNvCxnSpPr>
          <p:nvPr/>
        </p:nvCxnSpPr>
        <p:spPr>
          <a:xfrm>
            <a:off x="7791746" y="3133613"/>
            <a:ext cx="0" cy="405167"/>
          </a:xfrm>
          <a:prstGeom prst="straightConnector1">
            <a:avLst/>
          </a:prstGeom>
          <a:noFill/>
          <a:ln w="9525" cap="flat" cmpd="sng">
            <a:solidFill>
              <a:schemeClr val="dk2"/>
            </a:solidFill>
            <a:prstDash val="solid"/>
            <a:round/>
            <a:headEnd type="none" w="med" len="med"/>
            <a:tailEnd type="triangle" w="med" len="med"/>
          </a:ln>
        </p:spPr>
      </p:cxnSp>
      <p:sp>
        <p:nvSpPr>
          <p:cNvPr id="1080" name="Google Shape;1080;p51"/>
          <p:cNvSpPr/>
          <p:nvPr/>
        </p:nvSpPr>
        <p:spPr>
          <a:xfrm>
            <a:off x="7364403" y="2557412"/>
            <a:ext cx="259584" cy="141443"/>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l" rtl="0">
              <a:spcBef>
                <a:spcPts val="0"/>
              </a:spcBef>
              <a:spcAft>
                <a:spcPts val="0"/>
              </a:spcAft>
              <a:buNone/>
            </a:pPr>
            <a:r>
              <a:rPr lang="en" sz="1000" dirty="0"/>
              <a:t>10</a:t>
            </a:r>
            <a:endParaRPr sz="1000" dirty="0"/>
          </a:p>
        </p:txBody>
      </p:sp>
      <p:sp>
        <p:nvSpPr>
          <p:cNvPr id="1081" name="Google Shape;1081;p51"/>
          <p:cNvSpPr txBox="1"/>
          <p:nvPr/>
        </p:nvSpPr>
        <p:spPr>
          <a:xfrm>
            <a:off x="8450393" y="3544329"/>
            <a:ext cx="628684" cy="370445"/>
          </a:xfrm>
          <a:prstGeom prst="rect">
            <a:avLst/>
          </a:prstGeom>
          <a:solidFill>
            <a:srgbClr val="0070C0"/>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900" b="1">
                <a:solidFill>
                  <a:schemeClr val="bg1"/>
                </a:solidFill>
                <a:latin typeface="Calibri"/>
                <a:ea typeface="Calibri"/>
                <a:cs typeface="Calibri"/>
                <a:sym typeface="Calibri"/>
              </a:rPr>
              <a:t>SIT</a:t>
            </a:r>
            <a:endParaRPr sz="900" b="1">
              <a:solidFill>
                <a:schemeClr val="bg1"/>
              </a:solidFill>
              <a:latin typeface="Calibri"/>
              <a:ea typeface="Calibri"/>
              <a:cs typeface="Calibri"/>
              <a:sym typeface="Calibri"/>
            </a:endParaRPr>
          </a:p>
        </p:txBody>
      </p:sp>
      <p:sp>
        <p:nvSpPr>
          <p:cNvPr id="1082" name="Google Shape;1082;p51"/>
          <p:cNvSpPr txBox="1"/>
          <p:nvPr/>
        </p:nvSpPr>
        <p:spPr>
          <a:xfrm>
            <a:off x="7500875" y="1414075"/>
            <a:ext cx="1453800" cy="5811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800" b="1">
                <a:latin typeface="Calibri"/>
                <a:ea typeface="Calibri"/>
                <a:cs typeface="Calibri"/>
                <a:sym typeface="Calibri"/>
              </a:rPr>
              <a:t>Manually triggers deployment  to SIT environment</a:t>
            </a:r>
            <a:endParaRPr sz="800" b="1">
              <a:latin typeface="Calibri"/>
              <a:ea typeface="Calibri"/>
              <a:cs typeface="Calibri"/>
              <a:sym typeface="Calibri"/>
            </a:endParaRPr>
          </a:p>
        </p:txBody>
      </p:sp>
      <p:sp>
        <p:nvSpPr>
          <p:cNvPr id="1083" name="Google Shape;1083;p51"/>
          <p:cNvSpPr/>
          <p:nvPr/>
        </p:nvSpPr>
        <p:spPr>
          <a:xfrm>
            <a:off x="7385046" y="1391138"/>
            <a:ext cx="247902" cy="173651"/>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l" rtl="0">
              <a:spcBef>
                <a:spcPts val="0"/>
              </a:spcBef>
              <a:spcAft>
                <a:spcPts val="0"/>
              </a:spcAft>
              <a:buNone/>
            </a:pPr>
            <a:r>
              <a:rPr lang="en-US" sz="1000" dirty="0"/>
              <a:t>11</a:t>
            </a:r>
            <a:endParaRPr sz="1000" dirty="0"/>
          </a:p>
        </p:txBody>
      </p:sp>
      <p:sp>
        <p:nvSpPr>
          <p:cNvPr id="1084" name="Google Shape;1084;p51"/>
          <p:cNvSpPr txBox="1"/>
          <p:nvPr/>
        </p:nvSpPr>
        <p:spPr>
          <a:xfrm>
            <a:off x="7757325" y="4842002"/>
            <a:ext cx="1257300" cy="301498"/>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DRAFT</a:t>
            </a:r>
            <a:endParaRPr>
              <a:latin typeface="Calibri"/>
              <a:ea typeface="Calibri"/>
              <a:cs typeface="Calibri"/>
              <a:sym typeface="Calibri"/>
            </a:endParaRPr>
          </a:p>
        </p:txBody>
      </p:sp>
      <p:sp>
        <p:nvSpPr>
          <p:cNvPr id="60" name="Google Shape;1067;p51">
            <a:extLst>
              <a:ext uri="{FF2B5EF4-FFF2-40B4-BE49-F238E27FC236}">
                <a16:creationId xmlns:a16="http://schemas.microsoft.com/office/drawing/2014/main" id="{593DFD5A-A5F9-4FD0-B4F8-BCC11182D1A2}"/>
              </a:ext>
            </a:extLst>
          </p:cNvPr>
          <p:cNvSpPr txBox="1"/>
          <p:nvPr/>
        </p:nvSpPr>
        <p:spPr>
          <a:xfrm>
            <a:off x="38473" y="2952547"/>
            <a:ext cx="656740" cy="4785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800" b="1" dirty="0">
                <a:latin typeface="Calibri"/>
                <a:ea typeface="Calibri"/>
                <a:cs typeface="Calibri"/>
                <a:sym typeface="Calibri"/>
              </a:rPr>
              <a:t>Download </a:t>
            </a:r>
          </a:p>
          <a:p>
            <a:pPr marL="0" marR="0" lvl="0" indent="0" algn="l" rtl="0">
              <a:lnSpc>
                <a:spcPct val="100000"/>
              </a:lnSpc>
              <a:spcBef>
                <a:spcPts val="0"/>
              </a:spcBef>
              <a:spcAft>
                <a:spcPts val="0"/>
              </a:spcAft>
              <a:buNone/>
            </a:pPr>
            <a:r>
              <a:rPr lang="en-US" sz="800" b="1" dirty="0">
                <a:latin typeface="Calibri"/>
                <a:ea typeface="Calibri"/>
                <a:cs typeface="Calibri"/>
                <a:sym typeface="Calibri"/>
              </a:rPr>
              <a:t>API Spec</a:t>
            </a:r>
            <a:endParaRPr sz="800" b="1" dirty="0">
              <a:latin typeface="Calibri"/>
              <a:ea typeface="Calibri"/>
              <a:cs typeface="Calibri"/>
              <a:sym typeface="Calibri"/>
            </a:endParaRPr>
          </a:p>
        </p:txBody>
      </p:sp>
      <p:sp>
        <p:nvSpPr>
          <p:cNvPr id="61" name="Google Shape;1070;p51">
            <a:extLst>
              <a:ext uri="{FF2B5EF4-FFF2-40B4-BE49-F238E27FC236}">
                <a16:creationId xmlns:a16="http://schemas.microsoft.com/office/drawing/2014/main" id="{D6072D7D-AC0A-4BA7-B332-D05985F05DC1}"/>
              </a:ext>
            </a:extLst>
          </p:cNvPr>
          <p:cNvSpPr/>
          <p:nvPr/>
        </p:nvSpPr>
        <p:spPr>
          <a:xfrm>
            <a:off x="406996" y="2887560"/>
            <a:ext cx="31200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2</a:t>
            </a:r>
            <a:endParaRPr sz="1000"/>
          </a:p>
        </p:txBody>
      </p:sp>
      <p:sp>
        <p:nvSpPr>
          <p:cNvPr id="71" name="Google Shape;1056;p51">
            <a:extLst>
              <a:ext uri="{FF2B5EF4-FFF2-40B4-BE49-F238E27FC236}">
                <a16:creationId xmlns:a16="http://schemas.microsoft.com/office/drawing/2014/main" id="{6C5E073D-EE16-4772-8349-B20F973A9C12}"/>
              </a:ext>
            </a:extLst>
          </p:cNvPr>
          <p:cNvSpPr txBox="1"/>
          <p:nvPr/>
        </p:nvSpPr>
        <p:spPr>
          <a:xfrm>
            <a:off x="1815408" y="3538780"/>
            <a:ext cx="628684" cy="370445"/>
          </a:xfrm>
          <a:prstGeom prst="rect">
            <a:avLst/>
          </a:prstGeom>
          <a:solidFill>
            <a:srgbClr val="0070C0"/>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900" b="1" dirty="0">
                <a:solidFill>
                  <a:schemeClr val="bg1"/>
                </a:solidFill>
                <a:latin typeface="Calibri"/>
                <a:ea typeface="Calibri"/>
                <a:cs typeface="Calibri"/>
                <a:sym typeface="Calibri"/>
              </a:rPr>
              <a:t>DEV </a:t>
            </a:r>
            <a:r>
              <a:rPr lang="en-US" sz="900" b="1" dirty="0">
                <a:solidFill>
                  <a:schemeClr val="bg1"/>
                </a:solidFill>
                <a:latin typeface="Calibri"/>
                <a:ea typeface="Calibri"/>
                <a:cs typeface="Calibri"/>
                <a:sym typeface="Calibri"/>
              </a:rPr>
              <a:t>Int</a:t>
            </a:r>
            <a:endParaRPr sz="900" b="1" dirty="0">
              <a:solidFill>
                <a:schemeClr val="bg1"/>
              </a:solidFill>
              <a:latin typeface="Calibri"/>
              <a:ea typeface="Calibri"/>
              <a:cs typeface="Calibri"/>
              <a:sym typeface="Calibri"/>
            </a:endParaRPr>
          </a:p>
        </p:txBody>
      </p:sp>
      <p:sp>
        <p:nvSpPr>
          <p:cNvPr id="75" name="Google Shape;1067;p51">
            <a:extLst>
              <a:ext uri="{FF2B5EF4-FFF2-40B4-BE49-F238E27FC236}">
                <a16:creationId xmlns:a16="http://schemas.microsoft.com/office/drawing/2014/main" id="{11FEB1EB-CCB4-4071-9E80-CC7CC2563249}"/>
              </a:ext>
            </a:extLst>
          </p:cNvPr>
          <p:cNvSpPr txBox="1"/>
          <p:nvPr/>
        </p:nvSpPr>
        <p:spPr>
          <a:xfrm>
            <a:off x="1730229" y="2838183"/>
            <a:ext cx="497139" cy="4785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800" b="1" dirty="0">
                <a:latin typeface="Calibri"/>
                <a:ea typeface="Calibri"/>
                <a:cs typeface="Calibri"/>
                <a:sym typeface="Calibri"/>
              </a:rPr>
              <a:t>Dev Testing</a:t>
            </a:r>
            <a:endParaRPr sz="800" b="1" dirty="0">
              <a:latin typeface="Calibri"/>
              <a:ea typeface="Calibri"/>
              <a:cs typeface="Calibri"/>
              <a:sym typeface="Calibri"/>
            </a:endParaRPr>
          </a:p>
        </p:txBody>
      </p:sp>
      <p:sp>
        <p:nvSpPr>
          <p:cNvPr id="76" name="Google Shape;1070;p51">
            <a:extLst>
              <a:ext uri="{FF2B5EF4-FFF2-40B4-BE49-F238E27FC236}">
                <a16:creationId xmlns:a16="http://schemas.microsoft.com/office/drawing/2014/main" id="{8584AB3A-3B3B-4A5E-B6BD-254606BEBA77}"/>
              </a:ext>
            </a:extLst>
          </p:cNvPr>
          <p:cNvSpPr/>
          <p:nvPr/>
        </p:nvSpPr>
        <p:spPr>
          <a:xfrm>
            <a:off x="1704854" y="2725309"/>
            <a:ext cx="226410" cy="163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3</a:t>
            </a:r>
            <a:endParaRPr sz="1000" dirty="0"/>
          </a:p>
        </p:txBody>
      </p:sp>
      <p:cxnSp>
        <p:nvCxnSpPr>
          <p:cNvPr id="77" name="Google Shape;1063;p51">
            <a:extLst>
              <a:ext uri="{FF2B5EF4-FFF2-40B4-BE49-F238E27FC236}">
                <a16:creationId xmlns:a16="http://schemas.microsoft.com/office/drawing/2014/main" id="{37653002-BF9C-4564-8DFC-C8E06DA55C99}"/>
              </a:ext>
            </a:extLst>
          </p:cNvPr>
          <p:cNvCxnSpPr>
            <a:cxnSpLocks/>
            <a:stCxn id="1040" idx="3"/>
            <a:endCxn id="71" idx="1"/>
          </p:cNvCxnSpPr>
          <p:nvPr/>
        </p:nvCxnSpPr>
        <p:spPr>
          <a:xfrm>
            <a:off x="1442216" y="2492088"/>
            <a:ext cx="373192" cy="1231915"/>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27" name="TextBox 26">
            <a:extLst>
              <a:ext uri="{FF2B5EF4-FFF2-40B4-BE49-F238E27FC236}">
                <a16:creationId xmlns:a16="http://schemas.microsoft.com/office/drawing/2014/main" id="{78BB4165-7DF7-4FF7-ACF8-B4968B2730B7}"/>
              </a:ext>
            </a:extLst>
          </p:cNvPr>
          <p:cNvSpPr txBox="1"/>
          <p:nvPr/>
        </p:nvSpPr>
        <p:spPr>
          <a:xfrm>
            <a:off x="3122720" y="4654023"/>
            <a:ext cx="2012089" cy="369332"/>
          </a:xfrm>
          <a:prstGeom prst="rect">
            <a:avLst/>
          </a:prstGeom>
          <a:noFill/>
          <a:ln>
            <a:solidFill>
              <a:schemeClr val="bg1">
                <a:lumMod val="65000"/>
              </a:schemeClr>
            </a:solidFill>
          </a:ln>
        </p:spPr>
        <p:txBody>
          <a:bodyPr wrap="none" rtlCol="0">
            <a:spAutoFit/>
          </a:bodyPr>
          <a:lstStyle/>
          <a:p>
            <a:r>
              <a:rPr lang="en-US" sz="900" b="1" dirty="0">
                <a:solidFill>
                  <a:schemeClr val="tx1"/>
                </a:solidFill>
              </a:rPr>
              <a:t>**   Use GIT to start for </a:t>
            </a:r>
            <a:r>
              <a:rPr lang="en-US" sz="900" b="1" dirty="0" err="1">
                <a:solidFill>
                  <a:schemeClr val="tx1"/>
                </a:solidFill>
              </a:rPr>
              <a:t>artifactory</a:t>
            </a:r>
            <a:endParaRPr lang="en-US" sz="900" b="1" dirty="0">
              <a:solidFill>
                <a:schemeClr val="tx1"/>
              </a:solidFill>
            </a:endParaRPr>
          </a:p>
          <a:p>
            <a:r>
              <a:rPr lang="en-US" sz="900" b="1" dirty="0">
                <a:solidFill>
                  <a:schemeClr val="bg1">
                    <a:lumMod val="65000"/>
                  </a:schemeClr>
                </a:solidFill>
              </a:rPr>
              <a:t>*** Future improvements</a:t>
            </a:r>
          </a:p>
        </p:txBody>
      </p:sp>
      <p:sp>
        <p:nvSpPr>
          <p:cNvPr id="81" name="Google Shape;1056;p51">
            <a:extLst>
              <a:ext uri="{FF2B5EF4-FFF2-40B4-BE49-F238E27FC236}">
                <a16:creationId xmlns:a16="http://schemas.microsoft.com/office/drawing/2014/main" id="{97DA0B48-F7E4-4BCF-A6EF-A8C0A3729876}"/>
              </a:ext>
            </a:extLst>
          </p:cNvPr>
          <p:cNvSpPr txBox="1"/>
          <p:nvPr/>
        </p:nvSpPr>
        <p:spPr>
          <a:xfrm>
            <a:off x="7477404" y="3538780"/>
            <a:ext cx="628684" cy="370445"/>
          </a:xfrm>
          <a:prstGeom prst="rect">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None/>
              <a:defRPr sz="900" b="1">
                <a:solidFill>
                  <a:schemeClr val="bg1"/>
                </a:solidFill>
                <a:latin typeface="Calibri"/>
                <a:ea typeface="Calibri"/>
                <a:cs typeface="Calibri"/>
              </a:defRPr>
            </a:lvl1pPr>
          </a:lstStyle>
          <a:p>
            <a:r>
              <a:rPr lang="en">
                <a:solidFill>
                  <a:schemeClr val="bg1">
                    <a:lumMod val="65000"/>
                  </a:schemeClr>
                </a:solidFill>
                <a:sym typeface="Calibri"/>
              </a:rPr>
              <a:t>*** DEV</a:t>
            </a:r>
            <a:r>
              <a:rPr lang="en" dirty="0">
                <a:solidFill>
                  <a:schemeClr val="bg1">
                    <a:lumMod val="65000"/>
                  </a:schemeClr>
                </a:solidFill>
                <a:sym typeface="Calibri"/>
              </a:rPr>
              <a:t> </a:t>
            </a:r>
            <a:r>
              <a:rPr lang="en-US" dirty="0">
                <a:solidFill>
                  <a:schemeClr val="bg1">
                    <a:lumMod val="65000"/>
                  </a:schemeClr>
                </a:solidFill>
                <a:sym typeface="Calibri"/>
              </a:rPr>
              <a:t>Build</a:t>
            </a:r>
            <a:endParaRPr dirty="0">
              <a:solidFill>
                <a:schemeClr val="bg1">
                  <a:lumMod val="65000"/>
                </a:schemeClr>
              </a:solidFill>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1"/>
          <p:cNvSpPr txBox="1">
            <a:spLocks noGrp="1"/>
          </p:cNvSpPr>
          <p:nvPr>
            <p:ph type="title"/>
          </p:nvPr>
        </p:nvSpPr>
        <p:spPr>
          <a:xfrm>
            <a:off x="0" y="0"/>
            <a:ext cx="7032900" cy="34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035" b="1" i="1" dirty="0">
                <a:solidFill>
                  <a:srgbClr val="000000"/>
                </a:solidFill>
                <a:latin typeface="Arial"/>
                <a:ea typeface="Arial"/>
                <a:cs typeface="Arial"/>
                <a:sym typeface="Arial"/>
              </a:rPr>
              <a:t>CI/CD for </a:t>
            </a:r>
            <a:r>
              <a:rPr lang="en-US" sz="2035" b="1" i="1" dirty="0">
                <a:solidFill>
                  <a:srgbClr val="000000"/>
                </a:solidFill>
                <a:latin typeface="Arial"/>
                <a:ea typeface="Arial"/>
                <a:cs typeface="Arial"/>
                <a:sym typeface="Arial"/>
              </a:rPr>
              <a:t>UAT</a:t>
            </a:r>
            <a:r>
              <a:rPr lang="en" sz="2035" b="1" i="1" dirty="0">
                <a:solidFill>
                  <a:srgbClr val="000000"/>
                </a:solidFill>
                <a:latin typeface="Arial"/>
                <a:ea typeface="Arial"/>
                <a:cs typeface="Arial"/>
                <a:sym typeface="Arial"/>
              </a:rPr>
              <a:t> &amp; </a:t>
            </a:r>
            <a:r>
              <a:rPr lang="en-US" sz="2035" b="1" i="1" dirty="0">
                <a:solidFill>
                  <a:srgbClr val="000000"/>
                </a:solidFill>
                <a:latin typeface="Arial"/>
                <a:ea typeface="Arial"/>
                <a:cs typeface="Arial"/>
                <a:sym typeface="Arial"/>
              </a:rPr>
              <a:t>Prod</a:t>
            </a:r>
            <a:r>
              <a:rPr lang="en" sz="2035" b="1" i="1" dirty="0">
                <a:solidFill>
                  <a:srgbClr val="000000"/>
                </a:solidFill>
                <a:latin typeface="Arial"/>
                <a:ea typeface="Arial"/>
                <a:cs typeface="Arial"/>
                <a:sym typeface="Arial"/>
              </a:rPr>
              <a:t> Environment</a:t>
            </a:r>
            <a:r>
              <a:rPr lang="en" sz="2400" dirty="0"/>
              <a:t> </a:t>
            </a:r>
            <a:endParaRPr sz="2400" dirty="0"/>
          </a:p>
        </p:txBody>
      </p:sp>
      <p:sp>
        <p:nvSpPr>
          <p:cNvPr id="3" name="TextBox 2">
            <a:extLst>
              <a:ext uri="{FF2B5EF4-FFF2-40B4-BE49-F238E27FC236}">
                <a16:creationId xmlns:a16="http://schemas.microsoft.com/office/drawing/2014/main" id="{41C43BCC-3F8E-413D-B4F0-50BB8D84071A}"/>
              </a:ext>
            </a:extLst>
          </p:cNvPr>
          <p:cNvSpPr txBox="1"/>
          <p:nvPr/>
        </p:nvSpPr>
        <p:spPr>
          <a:xfrm>
            <a:off x="231494" y="879676"/>
            <a:ext cx="7923964" cy="738664"/>
          </a:xfrm>
          <a:prstGeom prst="rect">
            <a:avLst/>
          </a:prstGeom>
          <a:noFill/>
        </p:spPr>
        <p:txBody>
          <a:bodyPr wrap="none" rtlCol="0">
            <a:spAutoFit/>
          </a:bodyPr>
          <a:lstStyle/>
          <a:p>
            <a:pPr marL="285750" indent="-285750">
              <a:buFont typeface="Arial" panose="020B0604020202020204" pitchFamily="34" charset="0"/>
              <a:buChar char="•"/>
            </a:pPr>
            <a:r>
              <a:rPr lang="en-US" dirty="0"/>
              <a:t>Propagate binary from SIT to higher regions (UAT/Prod) using </a:t>
            </a:r>
            <a:r>
              <a:rPr lang="en-US" dirty="0" err="1"/>
              <a:t>Cloudhub</a:t>
            </a:r>
            <a:r>
              <a:rPr lang="en-US" dirty="0"/>
              <a:t> Runtime Deployment</a:t>
            </a:r>
          </a:p>
          <a:p>
            <a:pPr marL="285750" indent="-285750">
              <a:buFont typeface="Arial" panose="020B0604020202020204" pitchFamily="34" charset="0"/>
              <a:buChar char="•"/>
            </a:pPr>
            <a:r>
              <a:rPr lang="en-US" dirty="0"/>
              <a:t>Or use SSB release process to release this binary from GitHub</a:t>
            </a:r>
          </a:p>
          <a:p>
            <a:endParaRPr lang="en-US" dirty="0"/>
          </a:p>
        </p:txBody>
      </p:sp>
    </p:spTree>
    <p:extLst>
      <p:ext uri="{BB962C8B-B14F-4D97-AF65-F5344CB8AC3E}">
        <p14:creationId xmlns:p14="http://schemas.microsoft.com/office/powerpoint/2010/main" val="26602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5"/>
        <p:cNvGrpSpPr/>
        <p:nvPr/>
      </p:nvGrpSpPr>
      <p:grpSpPr>
        <a:xfrm>
          <a:off x="0" y="0"/>
          <a:ext cx="0" cy="0"/>
          <a:chOff x="0" y="0"/>
          <a:chExt cx="0" cy="0"/>
        </a:xfrm>
      </p:grpSpPr>
      <p:pic>
        <p:nvPicPr>
          <p:cNvPr id="1196" name="Google Shape;1196;p101"/>
          <p:cNvPicPr preferRelativeResize="0">
            <a:picLocks noGrp="1"/>
          </p:cNvPicPr>
          <p:nvPr>
            <p:ph type="pic" idx="2"/>
          </p:nvPr>
        </p:nvPicPr>
        <p:blipFill rotWithShape="1">
          <a:blip r:embed="rId3">
            <a:alphaModFix/>
          </a:blip>
          <a:srcRect/>
          <a:stretch/>
        </p:blipFill>
        <p:spPr>
          <a:xfrm>
            <a:off x="125" y="0"/>
            <a:ext cx="9144000" cy="5143500"/>
          </a:xfrm>
          <a:prstGeom prst="rect">
            <a:avLst/>
          </a:prstGeom>
          <a:noFill/>
          <a:ln>
            <a:noFill/>
          </a:ln>
        </p:spPr>
      </p:pic>
      <p:sp>
        <p:nvSpPr>
          <p:cNvPr id="1197" name="Google Shape;1197;p101"/>
          <p:cNvSpPr/>
          <p:nvPr/>
        </p:nvSpPr>
        <p:spPr>
          <a:xfrm>
            <a:off x="0" y="0"/>
            <a:ext cx="9167700" cy="51435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198" name="Google Shape;1198;p101"/>
          <p:cNvSpPr txBox="1">
            <a:spLocks noGrp="1"/>
          </p:cNvSpPr>
          <p:nvPr>
            <p:ph type="body" idx="1"/>
          </p:nvPr>
        </p:nvSpPr>
        <p:spPr>
          <a:xfrm>
            <a:off x="-19209" y="2007775"/>
            <a:ext cx="9144000" cy="561600"/>
          </a:xfrm>
          <a:prstGeom prst="rect">
            <a:avLst/>
          </a:prstGeom>
          <a:noFill/>
          <a:ln>
            <a:noFill/>
          </a:ln>
        </p:spPr>
        <p:txBody>
          <a:bodyPr spcFirstLastPara="1" wrap="square" lIns="288000" tIns="0" rIns="288000" bIns="0" anchor="t" anchorCtr="0">
            <a:noAutofit/>
          </a:bodyPr>
          <a:lstStyle/>
          <a:p>
            <a:pPr marL="0" lvl="0" indent="0" algn="ctr" rtl="0">
              <a:lnSpc>
                <a:spcPct val="90000"/>
              </a:lnSpc>
              <a:spcBef>
                <a:spcPts val="0"/>
              </a:spcBef>
              <a:spcAft>
                <a:spcPts val="0"/>
              </a:spcAft>
              <a:buSzPts val="3200"/>
              <a:buNone/>
            </a:pPr>
            <a:r>
              <a:rPr lang="en" sz="3000" b="1"/>
              <a:t>Thank you!</a:t>
            </a:r>
            <a:endParaRPr sz="3000" b="1">
              <a:solidFill>
                <a:schemeClr val="dk2"/>
              </a:solidFill>
            </a:endParaRPr>
          </a:p>
        </p:txBody>
      </p:sp>
      <p:sp>
        <p:nvSpPr>
          <p:cNvPr id="1199" name="Google Shape;1199;p101"/>
          <p:cNvSpPr txBox="1"/>
          <p:nvPr/>
        </p:nvSpPr>
        <p:spPr>
          <a:xfrm>
            <a:off x="455293" y="486918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600">
                <a:solidFill>
                  <a:srgbClr val="FFFFFF"/>
                </a:solidFill>
              </a:rPr>
              <a:t>Confidential information for the sole benefit and use of PwC’s client</a:t>
            </a:r>
            <a:endParaRPr sz="1300">
              <a:solidFill>
                <a:srgbClr val="FFFFFF"/>
              </a:solidFill>
            </a:endParaRPr>
          </a:p>
        </p:txBody>
      </p:sp>
      <p:sp>
        <p:nvSpPr>
          <p:cNvPr id="1200" name="Google Shape;1200;p101"/>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700">
                <a:solidFill>
                  <a:srgbClr val="FFFFFF"/>
                </a:solidFill>
              </a:rPr>
              <a:t>PwC | Sandy Spring Bank</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9"/>
          <p:cNvSpPr txBox="1">
            <a:spLocks noGrp="1"/>
          </p:cNvSpPr>
          <p:nvPr>
            <p:ph type="title"/>
          </p:nvPr>
        </p:nvSpPr>
        <p:spPr>
          <a:xfrm>
            <a:off x="167076" y="95629"/>
            <a:ext cx="7265100" cy="318587"/>
          </a:xfrm>
          <a:prstGeom prst="rect">
            <a:avLst/>
          </a:prstGeom>
        </p:spPr>
        <p:txBody>
          <a:bodyPr spcFirstLastPara="1" wrap="square" lIns="0" tIns="0" rIns="0" bIns="0" anchor="t" anchorCtr="0">
            <a:noAutofit/>
          </a:bodyPr>
          <a:lstStyle/>
          <a:p>
            <a:pPr lvl="0"/>
            <a:r>
              <a:rPr lang="en-US" dirty="0"/>
              <a:t>API Product Lifecycle</a:t>
            </a:r>
          </a:p>
        </p:txBody>
      </p:sp>
      <p:sp>
        <p:nvSpPr>
          <p:cNvPr id="685" name="Google Shape;685;p89"/>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700">
                <a:solidFill>
                  <a:srgbClr val="000000"/>
                </a:solidFill>
              </a:rPr>
              <a:t>PwC | Sandy Spring Bank</a:t>
            </a:r>
            <a:endParaRPr/>
          </a:p>
        </p:txBody>
      </p:sp>
      <p:sp>
        <p:nvSpPr>
          <p:cNvPr id="26" name="Google Shape;21;p1">
            <a:extLst>
              <a:ext uri="{FF2B5EF4-FFF2-40B4-BE49-F238E27FC236}">
                <a16:creationId xmlns:a16="http://schemas.microsoft.com/office/drawing/2014/main" id="{1D0F927C-3375-9C4E-BFDE-BE99FE92FFB0}"/>
              </a:ext>
            </a:extLst>
          </p:cNvPr>
          <p:cNvSpPr txBox="1">
            <a:spLocks/>
          </p:cNvSpPr>
          <p:nvPr/>
        </p:nvSpPr>
        <p:spPr>
          <a:xfrm>
            <a:off x="6153350" y="4766310"/>
            <a:ext cx="2648100" cy="102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US" smtClean="0"/>
              <a:pPr/>
              <a:t>7</a:t>
            </a:fld>
            <a:endParaRPr lang="en-US"/>
          </a:p>
        </p:txBody>
      </p:sp>
      <p:sp>
        <p:nvSpPr>
          <p:cNvPr id="5" name="Google Shape;71;p16"/>
          <p:cNvSpPr txBox="1">
            <a:spLocks noGrp="1"/>
          </p:cNvSpPr>
          <p:nvPr>
            <p:ph type="body" idx="1"/>
          </p:nvPr>
        </p:nvSpPr>
        <p:spPr>
          <a:xfrm>
            <a:off x="616950" y="606245"/>
            <a:ext cx="7987500" cy="388500"/>
          </a:xfrm>
          <a:prstGeom prst="rect">
            <a:avLst/>
          </a:prstGeom>
          <a:noFill/>
          <a:ln>
            <a:noFill/>
          </a:ln>
        </p:spPr>
        <p:txBody>
          <a:bodyPr spcFirstLastPara="1" wrap="square" lIns="0" tIns="0" rIns="0" bIns="0" anchor="t" anchorCtr="0">
            <a:noAutofit/>
          </a:bodyPr>
          <a:lstStyle/>
          <a:p>
            <a:pPr marL="0" lvl="0" indent="0" algn="l" rtl="0">
              <a:lnSpc>
                <a:spcPct val="95000"/>
              </a:lnSpc>
              <a:spcBef>
                <a:spcPts val="0"/>
              </a:spcBef>
              <a:spcAft>
                <a:spcPts val="0"/>
              </a:spcAft>
              <a:buSzPts val="1140"/>
              <a:buFont typeface="Arial"/>
              <a:buNone/>
            </a:pPr>
            <a:r>
              <a:rPr lang="en" sz="1200" i="1" dirty="0">
                <a:solidFill>
                  <a:srgbClr val="000000"/>
                </a:solidFill>
                <a:latin typeface="Arial"/>
                <a:ea typeface="Arial"/>
                <a:cs typeface="Arial"/>
                <a:sym typeface="Arial"/>
              </a:rPr>
              <a:t>The following model provides an overview of the lifecycle of an API product.</a:t>
            </a:r>
            <a:endParaRPr sz="1200" i="1" dirty="0">
              <a:solidFill>
                <a:srgbClr val="000000"/>
              </a:solidFill>
              <a:latin typeface="Arial"/>
              <a:ea typeface="Arial"/>
              <a:cs typeface="Arial"/>
              <a:sym typeface="Arial"/>
            </a:endParaRPr>
          </a:p>
        </p:txBody>
      </p:sp>
      <p:sp>
        <p:nvSpPr>
          <p:cNvPr id="6" name="Google Shape;72;p16"/>
          <p:cNvSpPr/>
          <p:nvPr/>
        </p:nvSpPr>
        <p:spPr>
          <a:xfrm>
            <a:off x="5273375" y="917175"/>
            <a:ext cx="3330765" cy="760395"/>
          </a:xfrm>
          <a:custGeom>
            <a:avLst/>
            <a:gdLst/>
            <a:ahLst/>
            <a:cxnLst/>
            <a:rect l="l" t="t" r="r" b="b"/>
            <a:pathLst>
              <a:path w="733245" h="198407" extrusionOk="0">
                <a:moveTo>
                  <a:pt x="0" y="198407"/>
                </a:moveTo>
                <a:lnTo>
                  <a:pt x="37531" y="0"/>
                </a:lnTo>
                <a:lnTo>
                  <a:pt x="733245" y="0"/>
                </a:lnTo>
              </a:path>
            </a:pathLst>
          </a:custGeom>
          <a:noFill/>
          <a:ln w="19050" cap="flat" cmpd="sng">
            <a:solidFill>
              <a:srgbClr val="A4C2F4"/>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7" name="Google Shape;73;p16"/>
          <p:cNvSpPr/>
          <p:nvPr/>
        </p:nvSpPr>
        <p:spPr>
          <a:xfrm>
            <a:off x="6076250" y="973225"/>
            <a:ext cx="2528100" cy="61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Arial"/>
                <a:ea typeface="Arial"/>
                <a:cs typeface="Arial"/>
                <a:sym typeface="Arial"/>
              </a:rPr>
              <a:t>2. Publish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The API is deployed to production and made available to developer communities for use. In this phase, the API should be reliable and its interface stable with proper security and scalability elements in place. Publishing an API means more than just pushing to production servers, it means investing in documentation, training, and staffing for the support team.  </a:t>
            </a:r>
            <a:endParaRPr sz="900" b="0" i="0" u="none" strike="noStrike" cap="none">
              <a:solidFill>
                <a:schemeClr val="dk1"/>
              </a:solidFill>
              <a:latin typeface="Arial"/>
              <a:ea typeface="Arial"/>
              <a:cs typeface="Arial"/>
              <a:sym typeface="Arial"/>
            </a:endParaRPr>
          </a:p>
        </p:txBody>
      </p:sp>
      <p:sp>
        <p:nvSpPr>
          <p:cNvPr id="8" name="Google Shape;74;p16"/>
          <p:cNvSpPr/>
          <p:nvPr/>
        </p:nvSpPr>
        <p:spPr>
          <a:xfrm flipH="1">
            <a:off x="592485" y="931825"/>
            <a:ext cx="3330765" cy="715753"/>
          </a:xfrm>
          <a:custGeom>
            <a:avLst/>
            <a:gdLst/>
            <a:ahLst/>
            <a:cxnLst/>
            <a:rect l="l" t="t" r="r" b="b"/>
            <a:pathLst>
              <a:path w="733245" h="198407" extrusionOk="0">
                <a:moveTo>
                  <a:pt x="0" y="198407"/>
                </a:moveTo>
                <a:lnTo>
                  <a:pt x="37531" y="0"/>
                </a:lnTo>
                <a:lnTo>
                  <a:pt x="733245" y="0"/>
                </a:lnTo>
              </a:path>
            </a:pathLst>
          </a:custGeom>
          <a:noFill/>
          <a:ln w="19050" cap="flat" cmpd="sng">
            <a:solidFill>
              <a:srgbClr val="C9DAF8"/>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9" name="Google Shape;75;p16"/>
          <p:cNvSpPr/>
          <p:nvPr/>
        </p:nvSpPr>
        <p:spPr>
          <a:xfrm>
            <a:off x="600450" y="973225"/>
            <a:ext cx="2528100" cy="1180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Arial"/>
                <a:ea typeface="Arial"/>
                <a:cs typeface="Arial"/>
                <a:sym typeface="Arial"/>
              </a:rPr>
              <a:t>1. Create</a:t>
            </a:r>
            <a:endParaRPr sz="1200" b="1" i="1"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Implement a design-first approach by using common patterns and principles to design products that solve an identified business problem. It is important to design processes that include business rationale for the API itself.</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94"/>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194"/>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171"/>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10" name="Google Shape;76;p16"/>
          <p:cNvSpPr/>
          <p:nvPr/>
        </p:nvSpPr>
        <p:spPr>
          <a:xfrm rot="10800000">
            <a:off x="592518" y="3707818"/>
            <a:ext cx="3882532" cy="771307"/>
          </a:xfrm>
          <a:custGeom>
            <a:avLst/>
            <a:gdLst/>
            <a:ahLst/>
            <a:cxnLst/>
            <a:rect l="l" t="t" r="r" b="b"/>
            <a:pathLst>
              <a:path w="733245" h="198407" extrusionOk="0">
                <a:moveTo>
                  <a:pt x="0" y="198407"/>
                </a:moveTo>
                <a:lnTo>
                  <a:pt x="37531" y="0"/>
                </a:lnTo>
                <a:lnTo>
                  <a:pt x="733245" y="0"/>
                </a:lnTo>
              </a:path>
            </a:pathLst>
          </a:custGeom>
          <a:noFill/>
          <a:ln w="19050" cap="flat" cmpd="sng">
            <a:solidFill>
              <a:srgbClr val="3C78D8"/>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11" name="Google Shape;77;p16"/>
          <p:cNvSpPr/>
          <p:nvPr/>
        </p:nvSpPr>
        <p:spPr>
          <a:xfrm>
            <a:off x="622300" y="3559600"/>
            <a:ext cx="2654100" cy="890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Arial"/>
                <a:ea typeface="Arial"/>
                <a:cs typeface="Arial"/>
                <a:sym typeface="Arial"/>
              </a:rPr>
              <a:t>4. Maintain</a:t>
            </a:r>
            <a:endParaRPr sz="1200" b="1" i="1"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In this phase, the focus should be getting the most value from the product without too much investment.  In maintenance mode, adding new features and enhancing performance is minimized.</a:t>
            </a:r>
            <a:endParaRPr sz="900" b="0" i="0" u="none" strike="noStrike" cap="none">
              <a:solidFill>
                <a:schemeClr val="dk1"/>
              </a:solidFill>
              <a:latin typeface="Arial"/>
              <a:ea typeface="Arial"/>
              <a:cs typeface="Arial"/>
              <a:sym typeface="Arial"/>
            </a:endParaRPr>
          </a:p>
        </p:txBody>
      </p:sp>
      <p:sp>
        <p:nvSpPr>
          <p:cNvPr id="12" name="Google Shape;78;p16"/>
          <p:cNvSpPr/>
          <p:nvPr/>
        </p:nvSpPr>
        <p:spPr>
          <a:xfrm rot="10800000" flipH="1">
            <a:off x="5523175" y="3153339"/>
            <a:ext cx="3085128" cy="1343711"/>
          </a:xfrm>
          <a:custGeom>
            <a:avLst/>
            <a:gdLst/>
            <a:ahLst/>
            <a:cxnLst/>
            <a:rect l="l" t="t" r="r" b="b"/>
            <a:pathLst>
              <a:path w="733245" h="198407" extrusionOk="0">
                <a:moveTo>
                  <a:pt x="0" y="198407"/>
                </a:moveTo>
                <a:lnTo>
                  <a:pt x="37531" y="0"/>
                </a:lnTo>
                <a:lnTo>
                  <a:pt x="733245" y="0"/>
                </a:lnTo>
              </a:path>
            </a:pathLst>
          </a:custGeom>
          <a:noFill/>
          <a:ln w="19050" cap="flat" cmpd="sng">
            <a:solidFill>
              <a:srgbClr val="6D9EEB"/>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13" name="Google Shape;79;p16"/>
          <p:cNvSpPr/>
          <p:nvPr/>
        </p:nvSpPr>
        <p:spPr>
          <a:xfrm>
            <a:off x="6102750" y="3008249"/>
            <a:ext cx="2501700" cy="114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Arial"/>
                <a:ea typeface="Arial"/>
                <a:cs typeface="Arial"/>
                <a:sym typeface="Arial"/>
              </a:rPr>
              <a:t>3. Realize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In this phase, it is necessary to make any adjustments to the APIs such as interface enhancement, performance tweaking, availability, and scalability. These changes are driven by the need to realize the initial purpose of the API product. Also, in this phase there is a clear need to define metrics and monitoring programs to ensure values are realized.</a:t>
            </a:r>
            <a:endParaRPr sz="900" b="0" i="0" u="none" strike="noStrike" cap="none">
              <a:solidFill>
                <a:schemeClr val="dk1"/>
              </a:solidFill>
              <a:latin typeface="Arial"/>
              <a:ea typeface="Arial"/>
              <a:cs typeface="Arial"/>
              <a:sym typeface="Arial"/>
            </a:endParaRPr>
          </a:p>
        </p:txBody>
      </p:sp>
      <p:grpSp>
        <p:nvGrpSpPr>
          <p:cNvPr id="14" name="Google Shape;83;p16"/>
          <p:cNvGrpSpPr/>
          <p:nvPr/>
        </p:nvGrpSpPr>
        <p:grpSpPr>
          <a:xfrm>
            <a:off x="3515799" y="1532008"/>
            <a:ext cx="2112410" cy="2112135"/>
            <a:chOff x="6881366" y="3609776"/>
            <a:chExt cx="1461269" cy="1439863"/>
          </a:xfrm>
        </p:grpSpPr>
        <p:sp>
          <p:nvSpPr>
            <p:cNvPr id="15" name="Google Shape;84;p16"/>
            <p:cNvSpPr/>
            <p:nvPr/>
          </p:nvSpPr>
          <p:spPr>
            <a:xfrm>
              <a:off x="6914070" y="3612951"/>
              <a:ext cx="740297" cy="581025"/>
            </a:xfrm>
            <a:custGeom>
              <a:avLst/>
              <a:gdLst/>
              <a:ahLst/>
              <a:cxnLst/>
              <a:rect l="l" t="t" r="r" b="b"/>
              <a:pathLst>
                <a:path w="297" h="237" extrusionOk="0">
                  <a:moveTo>
                    <a:pt x="90" y="237"/>
                  </a:moveTo>
                  <a:cubicBezTo>
                    <a:pt x="94" y="222"/>
                    <a:pt x="100" y="207"/>
                    <a:pt x="109" y="193"/>
                  </a:cubicBezTo>
                  <a:cubicBezTo>
                    <a:pt x="140" y="138"/>
                    <a:pt x="195" y="104"/>
                    <a:pt x="254" y="96"/>
                  </a:cubicBezTo>
                  <a:cubicBezTo>
                    <a:pt x="297" y="47"/>
                    <a:pt x="297" y="47"/>
                    <a:pt x="297" y="47"/>
                  </a:cubicBezTo>
                  <a:cubicBezTo>
                    <a:pt x="256" y="0"/>
                    <a:pt x="256" y="0"/>
                    <a:pt x="256" y="0"/>
                  </a:cubicBezTo>
                  <a:cubicBezTo>
                    <a:pt x="134" y="10"/>
                    <a:pt x="33" y="95"/>
                    <a:pt x="0" y="209"/>
                  </a:cubicBezTo>
                  <a:cubicBezTo>
                    <a:pt x="58" y="184"/>
                    <a:pt x="58" y="184"/>
                    <a:pt x="58" y="184"/>
                  </a:cubicBezTo>
                  <a:lnTo>
                    <a:pt x="90" y="237"/>
                  </a:lnTo>
                  <a:close/>
                </a:path>
              </a:pathLst>
            </a:custGeom>
            <a:solidFill>
              <a:srgbClr val="CFE2F3"/>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6" name="Google Shape;85;p16"/>
            <p:cNvSpPr/>
            <p:nvPr/>
          </p:nvSpPr>
          <p:spPr>
            <a:xfrm>
              <a:off x="6881366" y="4103489"/>
              <a:ext cx="456367" cy="819150"/>
            </a:xfrm>
            <a:custGeom>
              <a:avLst/>
              <a:gdLst/>
              <a:ahLst/>
              <a:cxnLst/>
              <a:rect l="l" t="t" r="r" b="b"/>
              <a:pathLst>
                <a:path w="183" h="333" extrusionOk="0">
                  <a:moveTo>
                    <a:pt x="183" y="257"/>
                  </a:moveTo>
                  <a:cubicBezTo>
                    <a:pt x="116" y="212"/>
                    <a:pt x="84" y="132"/>
                    <a:pt x="98" y="56"/>
                  </a:cubicBezTo>
                  <a:cubicBezTo>
                    <a:pt x="65" y="0"/>
                    <a:pt x="65" y="0"/>
                    <a:pt x="65" y="0"/>
                  </a:cubicBezTo>
                  <a:cubicBezTo>
                    <a:pt x="8" y="25"/>
                    <a:pt x="8" y="25"/>
                    <a:pt x="8" y="25"/>
                  </a:cubicBezTo>
                  <a:cubicBezTo>
                    <a:pt x="3" y="47"/>
                    <a:pt x="0" y="69"/>
                    <a:pt x="0" y="92"/>
                  </a:cubicBezTo>
                  <a:cubicBezTo>
                    <a:pt x="0" y="192"/>
                    <a:pt x="50" y="280"/>
                    <a:pt x="127" y="333"/>
                  </a:cubicBezTo>
                  <a:cubicBezTo>
                    <a:pt x="121" y="271"/>
                    <a:pt x="121" y="271"/>
                    <a:pt x="121" y="271"/>
                  </a:cubicBezTo>
                  <a:lnTo>
                    <a:pt x="183" y="257"/>
                  </a:lnTo>
                  <a:close/>
                </a:path>
              </a:pathLst>
            </a:custGeom>
            <a:solidFill>
              <a:srgbClr val="1155CC"/>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7" name="Google Shape;86;p16"/>
            <p:cNvSpPr/>
            <p:nvPr/>
          </p:nvSpPr>
          <p:spPr>
            <a:xfrm>
              <a:off x="7594905" y="3609776"/>
              <a:ext cx="692727" cy="573088"/>
            </a:xfrm>
            <a:custGeom>
              <a:avLst/>
              <a:gdLst/>
              <a:ahLst/>
              <a:cxnLst/>
              <a:rect l="l" t="t" r="r" b="b"/>
              <a:pathLst>
                <a:path w="278" h="233" extrusionOk="0">
                  <a:moveTo>
                    <a:pt x="0" y="95"/>
                  </a:moveTo>
                  <a:cubicBezTo>
                    <a:pt x="36" y="94"/>
                    <a:pt x="73" y="102"/>
                    <a:pt x="107" y="121"/>
                  </a:cubicBezTo>
                  <a:cubicBezTo>
                    <a:pt x="143" y="142"/>
                    <a:pt x="170" y="173"/>
                    <a:pt x="186" y="208"/>
                  </a:cubicBezTo>
                  <a:cubicBezTo>
                    <a:pt x="246" y="233"/>
                    <a:pt x="246" y="233"/>
                    <a:pt x="246" y="233"/>
                  </a:cubicBezTo>
                  <a:cubicBezTo>
                    <a:pt x="278" y="181"/>
                    <a:pt x="278" y="181"/>
                    <a:pt x="278" y="181"/>
                  </a:cubicBezTo>
                  <a:cubicBezTo>
                    <a:pt x="233" y="75"/>
                    <a:pt x="129" y="0"/>
                    <a:pt x="7" y="0"/>
                  </a:cubicBezTo>
                  <a:cubicBezTo>
                    <a:pt x="5" y="0"/>
                    <a:pt x="2" y="1"/>
                    <a:pt x="0" y="1"/>
                  </a:cubicBezTo>
                  <a:cubicBezTo>
                    <a:pt x="41" y="48"/>
                    <a:pt x="41" y="48"/>
                    <a:pt x="41" y="48"/>
                  </a:cubicBezTo>
                  <a:lnTo>
                    <a:pt x="0" y="95"/>
                  </a:lnTo>
                  <a:close/>
                </a:path>
              </a:pathLst>
            </a:custGeom>
            <a:solidFill>
              <a:srgbClr val="A4C2F4"/>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 name="Google Shape;87;p16"/>
            <p:cNvSpPr/>
            <p:nvPr/>
          </p:nvSpPr>
          <p:spPr>
            <a:xfrm>
              <a:off x="7938295" y="4090789"/>
              <a:ext cx="404339" cy="784225"/>
            </a:xfrm>
            <a:custGeom>
              <a:avLst/>
              <a:gdLst/>
              <a:ahLst/>
              <a:cxnLst/>
              <a:rect l="l" t="t" r="r" b="b"/>
              <a:pathLst>
                <a:path w="162" h="319" extrusionOk="0">
                  <a:moveTo>
                    <a:pt x="162" y="97"/>
                  </a:moveTo>
                  <a:cubicBezTo>
                    <a:pt x="162" y="63"/>
                    <a:pt x="156" y="31"/>
                    <a:pt x="146" y="0"/>
                  </a:cubicBezTo>
                  <a:cubicBezTo>
                    <a:pt x="114" y="54"/>
                    <a:pt x="114" y="54"/>
                    <a:pt x="114" y="54"/>
                  </a:cubicBezTo>
                  <a:cubicBezTo>
                    <a:pt x="56" y="29"/>
                    <a:pt x="56" y="29"/>
                    <a:pt x="56" y="29"/>
                  </a:cubicBezTo>
                  <a:cubicBezTo>
                    <a:pt x="75" y="82"/>
                    <a:pt x="72" y="144"/>
                    <a:pt x="41" y="196"/>
                  </a:cubicBezTo>
                  <a:cubicBezTo>
                    <a:pt x="32" y="213"/>
                    <a:pt x="20" y="228"/>
                    <a:pt x="6" y="241"/>
                  </a:cubicBezTo>
                  <a:cubicBezTo>
                    <a:pt x="0" y="306"/>
                    <a:pt x="0" y="306"/>
                    <a:pt x="0" y="306"/>
                  </a:cubicBezTo>
                  <a:cubicBezTo>
                    <a:pt x="60" y="319"/>
                    <a:pt x="60" y="319"/>
                    <a:pt x="60" y="319"/>
                  </a:cubicBezTo>
                  <a:cubicBezTo>
                    <a:pt x="123" y="266"/>
                    <a:pt x="162" y="186"/>
                    <a:pt x="162" y="97"/>
                  </a:cubicBezTo>
                  <a:close/>
                </a:path>
              </a:pathLst>
            </a:custGeom>
            <a:solidFill>
              <a:srgbClr val="6D9EE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9" name="Google Shape;88;p16"/>
            <p:cNvSpPr/>
            <p:nvPr/>
          </p:nvSpPr>
          <p:spPr>
            <a:xfrm>
              <a:off x="7218810" y="4713089"/>
              <a:ext cx="836922" cy="336550"/>
            </a:xfrm>
            <a:custGeom>
              <a:avLst/>
              <a:gdLst/>
              <a:ahLst/>
              <a:cxnLst/>
              <a:rect l="l" t="t" r="r" b="b"/>
              <a:pathLst>
                <a:path w="336" h="137" extrusionOk="0">
                  <a:moveTo>
                    <a:pt x="281" y="0"/>
                  </a:moveTo>
                  <a:cubicBezTo>
                    <a:pt x="220" y="48"/>
                    <a:pt x="135" y="57"/>
                    <a:pt x="64" y="19"/>
                  </a:cubicBezTo>
                  <a:cubicBezTo>
                    <a:pt x="0" y="33"/>
                    <a:pt x="0" y="33"/>
                    <a:pt x="0" y="33"/>
                  </a:cubicBezTo>
                  <a:cubicBezTo>
                    <a:pt x="6" y="94"/>
                    <a:pt x="6" y="94"/>
                    <a:pt x="6" y="94"/>
                  </a:cubicBezTo>
                  <a:cubicBezTo>
                    <a:pt x="50" y="122"/>
                    <a:pt x="102" y="137"/>
                    <a:pt x="158" y="137"/>
                  </a:cubicBezTo>
                  <a:cubicBezTo>
                    <a:pt x="225" y="137"/>
                    <a:pt x="287" y="115"/>
                    <a:pt x="336" y="77"/>
                  </a:cubicBezTo>
                  <a:cubicBezTo>
                    <a:pt x="275" y="63"/>
                    <a:pt x="275" y="63"/>
                    <a:pt x="275" y="63"/>
                  </a:cubicBezTo>
                  <a:lnTo>
                    <a:pt x="281" y="0"/>
                  </a:lnTo>
                  <a:close/>
                </a:path>
              </a:pathLst>
            </a:custGeom>
            <a:solidFill>
              <a:srgbClr val="3C7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20" name="Google Shape;89;p16"/>
          <p:cNvSpPr/>
          <p:nvPr/>
        </p:nvSpPr>
        <p:spPr>
          <a:xfrm rot="10800000">
            <a:off x="622546" y="2870357"/>
            <a:ext cx="2870654" cy="315467"/>
          </a:xfrm>
          <a:custGeom>
            <a:avLst/>
            <a:gdLst/>
            <a:ahLst/>
            <a:cxnLst/>
            <a:rect l="l" t="t" r="r" b="b"/>
            <a:pathLst>
              <a:path w="733245" h="198407" extrusionOk="0">
                <a:moveTo>
                  <a:pt x="0" y="198407"/>
                </a:moveTo>
                <a:lnTo>
                  <a:pt x="37531" y="0"/>
                </a:lnTo>
                <a:lnTo>
                  <a:pt x="733245" y="0"/>
                </a:lnTo>
              </a:path>
            </a:pathLst>
          </a:custGeom>
          <a:noFill/>
          <a:ln w="19050" cap="flat" cmpd="sng">
            <a:solidFill>
              <a:srgbClr val="1155CC"/>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7"/>
              <a:buFont typeface="Arial"/>
              <a:buNone/>
            </a:pPr>
            <a:endParaRPr sz="1197" b="0" i="0" u="none" strike="noStrike" cap="none">
              <a:solidFill>
                <a:srgbClr val="000000"/>
              </a:solidFill>
              <a:latin typeface="Georgia"/>
              <a:ea typeface="Georgia"/>
              <a:cs typeface="Georgia"/>
              <a:sym typeface="Georgia"/>
            </a:endParaRPr>
          </a:p>
        </p:txBody>
      </p:sp>
      <p:sp>
        <p:nvSpPr>
          <p:cNvPr id="21" name="Google Shape;90;p16"/>
          <p:cNvSpPr/>
          <p:nvPr/>
        </p:nvSpPr>
        <p:spPr>
          <a:xfrm>
            <a:off x="622300" y="2142713"/>
            <a:ext cx="2654100" cy="890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Arial"/>
                <a:ea typeface="Arial"/>
                <a:cs typeface="Arial"/>
                <a:sym typeface="Arial"/>
              </a:rPr>
              <a:t>5. Retire</a:t>
            </a:r>
            <a:endParaRPr sz="1200" b="1" i="1"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As any product, when the operating costs outweigh the revenue/saving benefits, it is time to retire the API and mitigate users to new APIs. It is valuable to clearly communicate the winding-down process to consumers.</a:t>
            </a:r>
            <a:endParaRPr sz="900" b="0" i="0" u="none" strike="noStrike" cap="none">
              <a:solidFill>
                <a:schemeClr val="dk1"/>
              </a:solidFill>
              <a:latin typeface="Arial"/>
              <a:ea typeface="Arial"/>
              <a:cs typeface="Arial"/>
              <a:sym typeface="Arial"/>
            </a:endParaRPr>
          </a:p>
        </p:txBody>
      </p:sp>
      <p:sp>
        <p:nvSpPr>
          <p:cNvPr id="22" name="Google Shape;91;p16"/>
          <p:cNvSpPr txBox="1"/>
          <p:nvPr/>
        </p:nvSpPr>
        <p:spPr>
          <a:xfrm>
            <a:off x="4098900" y="2186100"/>
            <a:ext cx="946200" cy="77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API Product Lifecycle</a:t>
            </a:r>
            <a:endParaRPr sz="14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7908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9"/>
          <p:cNvSpPr txBox="1">
            <a:spLocks noGrp="1"/>
          </p:cNvSpPr>
          <p:nvPr>
            <p:ph type="title"/>
          </p:nvPr>
        </p:nvSpPr>
        <p:spPr>
          <a:xfrm>
            <a:off x="167076" y="95629"/>
            <a:ext cx="7265100" cy="318587"/>
          </a:xfrm>
          <a:prstGeom prst="rect">
            <a:avLst/>
          </a:prstGeom>
        </p:spPr>
        <p:txBody>
          <a:bodyPr spcFirstLastPara="1" wrap="square" lIns="0" tIns="0" rIns="0" bIns="0" anchor="t" anchorCtr="0">
            <a:noAutofit/>
          </a:bodyPr>
          <a:lstStyle/>
          <a:p>
            <a:pPr lvl="0"/>
            <a:r>
              <a:rPr lang="en-US" dirty="0"/>
              <a:t>API Versioning</a:t>
            </a:r>
            <a:endParaRPr dirty="0"/>
          </a:p>
        </p:txBody>
      </p:sp>
      <p:sp>
        <p:nvSpPr>
          <p:cNvPr id="685" name="Google Shape;685;p89"/>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700">
                <a:solidFill>
                  <a:srgbClr val="000000"/>
                </a:solidFill>
              </a:rPr>
              <a:t>PwC | Sandy Spring Bank</a:t>
            </a:r>
            <a:endParaRPr/>
          </a:p>
        </p:txBody>
      </p:sp>
      <p:sp>
        <p:nvSpPr>
          <p:cNvPr id="26" name="Google Shape;21;p1">
            <a:extLst>
              <a:ext uri="{FF2B5EF4-FFF2-40B4-BE49-F238E27FC236}">
                <a16:creationId xmlns:a16="http://schemas.microsoft.com/office/drawing/2014/main" id="{1D0F927C-3375-9C4E-BFDE-BE99FE92FFB0}"/>
              </a:ext>
            </a:extLst>
          </p:cNvPr>
          <p:cNvSpPr txBox="1">
            <a:spLocks/>
          </p:cNvSpPr>
          <p:nvPr/>
        </p:nvSpPr>
        <p:spPr>
          <a:xfrm>
            <a:off x="6153350" y="4766310"/>
            <a:ext cx="2648100" cy="102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US" smtClean="0"/>
              <a:pPr/>
              <a:t>8</a:t>
            </a:fld>
            <a:endParaRPr lang="en-US"/>
          </a:p>
        </p:txBody>
      </p:sp>
      <p:sp>
        <p:nvSpPr>
          <p:cNvPr id="5" name="Google Shape;96;p17"/>
          <p:cNvSpPr txBox="1">
            <a:spLocks/>
          </p:cNvSpPr>
          <p:nvPr/>
        </p:nvSpPr>
        <p:spPr>
          <a:xfrm>
            <a:off x="312613" y="1421955"/>
            <a:ext cx="7032900" cy="3069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100"/>
              <a:buFont typeface="Georgia"/>
              <a:buNone/>
              <a:defRPr sz="1400" b="0" i="0" u="none" strike="noStrike" cap="none">
                <a:solidFill>
                  <a:srgbClr val="000000"/>
                </a:solidFill>
                <a:latin typeface="Georgia"/>
                <a:ea typeface="Georgia"/>
                <a:cs typeface="Georgia"/>
                <a:sym typeface="Georgia"/>
              </a:defRPr>
            </a:lvl9pPr>
          </a:lstStyle>
          <a:p>
            <a:pPr>
              <a:lnSpc>
                <a:spcPct val="100000"/>
              </a:lnSpc>
              <a:buSzPts val="3600"/>
            </a:pPr>
            <a:r>
              <a:rPr lang="en-US" sz="1100" b="1" i="1" dirty="0">
                <a:solidFill>
                  <a:srgbClr val="000000"/>
                </a:solidFill>
                <a:latin typeface="Arial"/>
                <a:ea typeface="Arial"/>
                <a:cs typeface="Arial"/>
                <a:sym typeface="Arial"/>
              </a:rPr>
              <a:t>Deprecation of APIs</a:t>
            </a:r>
            <a:endParaRPr lang="en-US" sz="1200" dirty="0"/>
          </a:p>
        </p:txBody>
      </p:sp>
      <p:pic>
        <p:nvPicPr>
          <p:cNvPr id="7" name="Google Shape;99;p17"/>
          <p:cNvPicPr preferRelativeResize="0"/>
          <p:nvPr/>
        </p:nvPicPr>
        <p:blipFill rotWithShape="1">
          <a:blip r:embed="rId3">
            <a:alphaModFix/>
          </a:blip>
          <a:srcRect/>
          <a:stretch/>
        </p:blipFill>
        <p:spPr>
          <a:xfrm>
            <a:off x="382954" y="3237421"/>
            <a:ext cx="8418496" cy="1337580"/>
          </a:xfrm>
          <a:prstGeom prst="rect">
            <a:avLst/>
          </a:prstGeom>
          <a:noFill/>
          <a:ln w="9525" cap="flat" cmpd="sng">
            <a:solidFill>
              <a:schemeClr val="dk2"/>
            </a:solidFill>
            <a:prstDash val="solid"/>
            <a:round/>
            <a:headEnd type="none" w="sm" len="sm"/>
            <a:tailEnd type="none" w="sm" len="sm"/>
          </a:ln>
        </p:spPr>
      </p:pic>
      <p:sp>
        <p:nvSpPr>
          <p:cNvPr id="8" name="Google Shape;101;p17"/>
          <p:cNvSpPr txBox="1"/>
          <p:nvPr/>
        </p:nvSpPr>
        <p:spPr>
          <a:xfrm>
            <a:off x="167076" y="529076"/>
            <a:ext cx="8516235" cy="778019"/>
          </a:xfrm>
          <a:prstGeom prst="rect">
            <a:avLst/>
          </a:prstGeom>
          <a:noFill/>
          <a:ln>
            <a:noFill/>
          </a:ln>
        </p:spPr>
        <p:txBody>
          <a:bodyPr spcFirstLastPara="1" wrap="square" lIns="91425" tIns="91425" rIns="91425" bIns="91425" anchor="t" anchorCtr="0">
            <a:noAutofit/>
          </a:bodyPr>
          <a:lstStyle/>
          <a:p>
            <a:pPr marL="330200" lvl="0" indent="-171450">
              <a:buSzPts val="1100"/>
              <a:buFont typeface="Arial" panose="020B0604020202020204" pitchFamily="34" charset="0"/>
              <a:buChar char="•"/>
            </a:pPr>
            <a:r>
              <a:rPr lang="en-US" sz="1000" dirty="0">
                <a:latin typeface="Calibri" panose="020F0502020204030204" pitchFamily="34" charset="0"/>
                <a:ea typeface="Calibri"/>
                <a:cs typeface="Calibri"/>
                <a:sym typeface="Calibri"/>
              </a:rPr>
              <a:t>Each Exchange asset can have multiple asset versions - asset version follows the semantic format </a:t>
            </a:r>
            <a:r>
              <a:rPr lang="en-US" sz="1000" dirty="0" err="1">
                <a:latin typeface="Calibri" panose="020F0502020204030204" pitchFamily="34" charset="0"/>
                <a:ea typeface="Calibri"/>
                <a:cs typeface="Calibri"/>
                <a:sym typeface="Calibri"/>
              </a:rPr>
              <a:t>major.minor.patch</a:t>
            </a:r>
            <a:r>
              <a:rPr lang="en-US" sz="1000" dirty="0">
                <a:latin typeface="Calibri" panose="020F0502020204030204" pitchFamily="34" charset="0"/>
                <a:ea typeface="Calibri"/>
                <a:cs typeface="Calibri"/>
                <a:sym typeface="Calibri"/>
              </a:rPr>
              <a:t> format.</a:t>
            </a:r>
          </a:p>
          <a:p>
            <a:pPr marL="330200" lvl="0" indent="-171450">
              <a:buSzPts val="1100"/>
              <a:buFont typeface="Arial" panose="020B0604020202020204" pitchFamily="34" charset="0"/>
              <a:buChar char="•"/>
            </a:pPr>
            <a:r>
              <a:rPr lang="en-US" sz="1000" dirty="0">
                <a:latin typeface="Calibri" panose="020F0502020204030204" pitchFamily="34" charset="0"/>
                <a:ea typeface="Calibri"/>
                <a:cs typeface="Calibri"/>
                <a:sym typeface="Calibri"/>
              </a:rPr>
              <a:t>It is best practice to include the version number in the application URL: </a:t>
            </a:r>
            <a:r>
              <a:rPr lang="en-US" sz="1000" dirty="0">
                <a:latin typeface="Calibri" panose="020F0502020204030204" pitchFamily="34" charset="0"/>
                <a:ea typeface="Calibri"/>
                <a:cs typeface="Calibri"/>
                <a:sym typeface="Calibri"/>
                <a:hlinkClick r:id="rId4"/>
              </a:rPr>
              <a:t>http://api.XX.com/v1/api/customer/1234</a:t>
            </a:r>
            <a:endParaRPr lang="en-US" sz="1000" dirty="0">
              <a:latin typeface="Calibri" panose="020F0502020204030204" pitchFamily="34" charset="0"/>
              <a:ea typeface="Calibri"/>
              <a:cs typeface="Calibri"/>
              <a:sym typeface="Calibri"/>
            </a:endParaRPr>
          </a:p>
          <a:p>
            <a:pPr marL="330200" lvl="0" indent="-171450">
              <a:buSzPts val="1100"/>
              <a:buFont typeface="Arial" panose="020B0604020202020204" pitchFamily="34" charset="0"/>
              <a:buChar char="•"/>
            </a:pPr>
            <a:r>
              <a:rPr lang="en-US" sz="1000" dirty="0">
                <a:latin typeface="Calibri" panose="020F0502020204030204" pitchFamily="34" charset="0"/>
                <a:ea typeface="Calibri"/>
                <a:cs typeface="Calibri"/>
                <a:sym typeface="Calibri"/>
              </a:rPr>
              <a:t>Run multiple versions of the application via different application endpoint and Exchange assets</a:t>
            </a:r>
          </a:p>
          <a:p>
            <a:pPr marL="330200" lvl="6" indent="-171450">
              <a:buSzPts val="1100"/>
              <a:buFont typeface="Arial" panose="020B0604020202020204" pitchFamily="34" charset="0"/>
              <a:buChar char="•"/>
            </a:pPr>
            <a:r>
              <a:rPr lang="en-US" sz="1000" dirty="0">
                <a:latin typeface="Calibri" panose="020F0502020204030204" pitchFamily="34" charset="0"/>
                <a:ea typeface="Calibri"/>
                <a:cs typeface="Calibri"/>
                <a:sym typeface="Calibri"/>
              </a:rPr>
              <a:t>For best practice on API Versioning, please refer to the following Mule documentation: </a:t>
            </a:r>
            <a:r>
              <a:rPr lang="en-US" sz="1000" dirty="0">
                <a:latin typeface="Calibri" panose="020F0502020204030204" pitchFamily="34" charset="0"/>
                <a:ea typeface="Calibri"/>
                <a:cs typeface="Calibri"/>
                <a:sym typeface="Calibri"/>
                <a:hlinkClick r:id="rId5"/>
              </a:rPr>
              <a:t>https://docs.mulesoft.com/exchange/to-change-raml-version</a:t>
            </a:r>
            <a:endParaRPr lang="en-US" sz="1000" dirty="0">
              <a:latin typeface="Calibri" panose="020F0502020204030204" pitchFamily="34" charset="0"/>
              <a:ea typeface="Calibri"/>
              <a:cs typeface="Calibri"/>
              <a:sym typeface="Calibri"/>
            </a:endParaRPr>
          </a:p>
          <a:p>
            <a:pPr marL="158750" lvl="0">
              <a:buSzPts val="1100"/>
            </a:pPr>
            <a:endParaRPr sz="900" b="0" i="0" u="none" strike="noStrike" cap="none" dirty="0">
              <a:solidFill>
                <a:srgbClr val="000000"/>
              </a:solidFill>
              <a:latin typeface="Calibri" panose="020F0502020204030204" pitchFamily="34" charset="0"/>
              <a:ea typeface="Calibri"/>
              <a:cs typeface="Calibri"/>
              <a:sym typeface="Calibri"/>
            </a:endParaRPr>
          </a:p>
        </p:txBody>
      </p:sp>
      <p:sp>
        <p:nvSpPr>
          <p:cNvPr id="9" name="Rectangle 8"/>
          <p:cNvSpPr/>
          <p:nvPr/>
        </p:nvSpPr>
        <p:spPr>
          <a:xfrm>
            <a:off x="312613" y="1625337"/>
            <a:ext cx="8488837" cy="1477328"/>
          </a:xfrm>
          <a:prstGeom prst="rect">
            <a:avLst/>
          </a:prstGeom>
        </p:spPr>
        <p:txBody>
          <a:bodyPr wrap="square">
            <a:spAutoFit/>
          </a:bodyPr>
          <a:lstStyle/>
          <a:p>
            <a:pPr marL="171450" indent="-171450">
              <a:buFont typeface="Arial" panose="020B0604020202020204" pitchFamily="34" charset="0"/>
              <a:buChar char="•"/>
            </a:pPr>
            <a:r>
              <a:rPr lang="en-US" sz="1000" dirty="0">
                <a:latin typeface="Calibri" panose="020F0502020204030204" pitchFamily="34" charset="0"/>
              </a:rPr>
              <a:t>An API is deprecated or disuse due to different reasons such as being replaced by an updated/newer version, diminished usage over time, etc.</a:t>
            </a:r>
          </a:p>
          <a:p>
            <a:pPr marL="171450" indent="-171450">
              <a:buFont typeface="Arial" panose="020B0604020202020204" pitchFamily="34" charset="0"/>
              <a:buChar char="•"/>
            </a:pPr>
            <a:r>
              <a:rPr lang="en-US" sz="1000" dirty="0">
                <a:latin typeface="Calibri" panose="020F0502020204030204" pitchFamily="34" charset="0"/>
              </a:rPr>
              <a:t>Sometimes an old version of an API is deprecated instead of deprecating the whole API</a:t>
            </a:r>
          </a:p>
          <a:p>
            <a:pPr marL="171450" indent="-171450">
              <a:buFont typeface="Arial" panose="020B0604020202020204" pitchFamily="34" charset="0"/>
              <a:buChar char="•"/>
            </a:pPr>
            <a:r>
              <a:rPr lang="en-US" sz="1000" dirty="0">
                <a:latin typeface="Calibri" panose="020F0502020204030204" pitchFamily="34" charset="0"/>
              </a:rPr>
              <a:t>It is recommended to communicate with the API consumers about the API deprecation and  provide a detail documentation in </a:t>
            </a:r>
            <a:r>
              <a:rPr lang="en-US" sz="1000" dirty="0" err="1">
                <a:latin typeface="Calibri" panose="020F0502020204030204" pitchFamily="34" charset="0"/>
              </a:rPr>
              <a:t>Anypoint</a:t>
            </a:r>
            <a:r>
              <a:rPr lang="en-US" sz="1000" dirty="0">
                <a:latin typeface="Calibri" panose="020F0502020204030204" pitchFamily="34" charset="0"/>
              </a:rPr>
              <a:t> Exchange about an alternative or new way of connecting with the API to eliminate disruption </a:t>
            </a:r>
          </a:p>
          <a:p>
            <a:pPr marL="171450" indent="-171450">
              <a:buFont typeface="Arial" panose="020B0604020202020204" pitchFamily="34" charset="0"/>
              <a:buChar char="•"/>
            </a:pPr>
            <a:r>
              <a:rPr lang="en-US" sz="1000" dirty="0">
                <a:latin typeface="Calibri" panose="020F0502020204030204" pitchFamily="34" charset="0"/>
              </a:rPr>
              <a:t>Provide an enough sunset period  (2-3 months) as it provides the API consumers to adapt to the changes</a:t>
            </a:r>
          </a:p>
          <a:p>
            <a:pPr marL="171450" indent="-171450">
              <a:buFont typeface="Arial" panose="020B0604020202020204" pitchFamily="34" charset="0"/>
              <a:buChar char="•"/>
            </a:pPr>
            <a:r>
              <a:rPr lang="en-US" sz="1000" dirty="0">
                <a:latin typeface="Calibri" panose="020F0502020204030204" pitchFamily="34" charset="0"/>
              </a:rPr>
              <a:t>Steps to initiate API deprecation in </a:t>
            </a:r>
            <a:r>
              <a:rPr lang="en-US" sz="1000" dirty="0" err="1">
                <a:latin typeface="Calibri" panose="020F0502020204030204" pitchFamily="34" charset="0"/>
              </a:rPr>
              <a:t>MuleSoft</a:t>
            </a:r>
            <a:r>
              <a:rPr lang="en-US" sz="1000" dirty="0">
                <a:latin typeface="Calibri" panose="020F0502020204030204" pitchFamily="34" charset="0"/>
              </a:rPr>
              <a:t> </a:t>
            </a:r>
            <a:r>
              <a:rPr lang="en-US" sz="1000" dirty="0" err="1">
                <a:latin typeface="Calibri" panose="020F0502020204030204" pitchFamily="34" charset="0"/>
              </a:rPr>
              <a:t>Anypoint</a:t>
            </a:r>
            <a:r>
              <a:rPr lang="en-US" sz="1000" dirty="0">
                <a:latin typeface="Calibri" panose="020F0502020204030204" pitchFamily="34" charset="0"/>
              </a:rPr>
              <a:t> Platform</a:t>
            </a:r>
          </a:p>
          <a:p>
            <a:pPr marL="628650" lvl="5" indent="-171450">
              <a:buFont typeface="Courier New" panose="02070309020205020404" pitchFamily="49" charset="0"/>
              <a:buChar char="o"/>
            </a:pPr>
            <a:r>
              <a:rPr lang="en-US" sz="1000" dirty="0">
                <a:latin typeface="Calibri" panose="020F0502020204030204" pitchFamily="34" charset="0"/>
              </a:rPr>
              <a:t>At first, click on API Manager</a:t>
            </a:r>
          </a:p>
          <a:p>
            <a:pPr marL="628650" lvl="4" indent="-171450">
              <a:buFont typeface="Courier New" panose="02070309020205020404" pitchFamily="49" charset="0"/>
              <a:buChar char="o"/>
            </a:pPr>
            <a:r>
              <a:rPr lang="en-US" sz="1000" dirty="0">
                <a:latin typeface="Calibri" panose="020F0502020204030204" pitchFamily="34" charset="0"/>
              </a:rPr>
              <a:t>Under API Administration section, click on the specific API instance which needs to be deprecated</a:t>
            </a:r>
          </a:p>
          <a:p>
            <a:pPr marL="628650" lvl="4" indent="-171450">
              <a:buFont typeface="Courier New" panose="02070309020205020404" pitchFamily="49" charset="0"/>
              <a:buChar char="o"/>
            </a:pPr>
            <a:r>
              <a:rPr lang="en-US" sz="1000" dirty="0">
                <a:latin typeface="Calibri" panose="020F0502020204030204" pitchFamily="34" charset="0"/>
              </a:rPr>
              <a:t>Click on the “Deprecate API” option from Action dropdown</a:t>
            </a:r>
          </a:p>
        </p:txBody>
      </p:sp>
    </p:spTree>
    <p:extLst>
      <p:ext uri="{BB962C8B-B14F-4D97-AF65-F5344CB8AC3E}">
        <p14:creationId xmlns:p14="http://schemas.microsoft.com/office/powerpoint/2010/main" val="249337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9"/>
          <p:cNvSpPr txBox="1">
            <a:spLocks noGrp="1"/>
          </p:cNvSpPr>
          <p:nvPr>
            <p:ph type="title"/>
          </p:nvPr>
        </p:nvSpPr>
        <p:spPr>
          <a:xfrm>
            <a:off x="167076" y="95629"/>
            <a:ext cx="7265100" cy="318587"/>
          </a:xfrm>
          <a:prstGeom prst="rect">
            <a:avLst/>
          </a:prstGeom>
        </p:spPr>
        <p:txBody>
          <a:bodyPr spcFirstLastPara="1" wrap="square" lIns="0" tIns="0" rIns="0" bIns="0" anchor="t" anchorCtr="0">
            <a:noAutofit/>
          </a:bodyPr>
          <a:lstStyle/>
          <a:p>
            <a:pPr lvl="0"/>
            <a:r>
              <a:rPr lang="en-US" dirty="0"/>
              <a:t>Monitoring </a:t>
            </a:r>
            <a:r>
              <a:rPr lang="en-US" dirty="0" err="1"/>
              <a:t>Anypoint</a:t>
            </a:r>
            <a:r>
              <a:rPr lang="en-US" dirty="0"/>
              <a:t> Platform</a:t>
            </a:r>
            <a:endParaRPr dirty="0"/>
          </a:p>
        </p:txBody>
      </p:sp>
      <p:sp>
        <p:nvSpPr>
          <p:cNvPr id="685" name="Google Shape;685;p89"/>
          <p:cNvSpPr txBox="1"/>
          <p:nvPr/>
        </p:nvSpPr>
        <p:spPr>
          <a:xfrm>
            <a:off x="455294" y="4766310"/>
            <a:ext cx="3981900" cy="102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700">
                <a:solidFill>
                  <a:srgbClr val="000000"/>
                </a:solidFill>
              </a:rPr>
              <a:t>PwC | Sandy Spring Bank</a:t>
            </a:r>
            <a:endParaRPr/>
          </a:p>
        </p:txBody>
      </p:sp>
      <p:sp>
        <p:nvSpPr>
          <p:cNvPr id="26" name="Google Shape;21;p1">
            <a:extLst>
              <a:ext uri="{FF2B5EF4-FFF2-40B4-BE49-F238E27FC236}">
                <a16:creationId xmlns:a16="http://schemas.microsoft.com/office/drawing/2014/main" id="{1D0F927C-3375-9C4E-BFDE-BE99FE92FFB0}"/>
              </a:ext>
            </a:extLst>
          </p:cNvPr>
          <p:cNvSpPr txBox="1">
            <a:spLocks/>
          </p:cNvSpPr>
          <p:nvPr/>
        </p:nvSpPr>
        <p:spPr>
          <a:xfrm>
            <a:off x="6153350" y="4766310"/>
            <a:ext cx="2648100" cy="102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US" smtClean="0"/>
              <a:pPr/>
              <a:t>9</a:t>
            </a:fld>
            <a:endParaRPr lang="en-US"/>
          </a:p>
        </p:txBody>
      </p:sp>
      <p:sp>
        <p:nvSpPr>
          <p:cNvPr id="2" name="TextBox 1"/>
          <p:cNvSpPr txBox="1"/>
          <p:nvPr/>
        </p:nvSpPr>
        <p:spPr>
          <a:xfrm>
            <a:off x="273538" y="943658"/>
            <a:ext cx="8636000" cy="3293209"/>
          </a:xfrm>
          <a:prstGeom prst="rect">
            <a:avLst/>
          </a:prstGeom>
          <a:noFill/>
        </p:spPr>
        <p:txBody>
          <a:bodyPr wrap="square" rtlCol="0">
            <a:spAutoFit/>
          </a:bodyPr>
          <a:lstStyle/>
          <a:p>
            <a:pPr marL="457200" lvl="0" indent="-317500">
              <a:buSzPts val="1400"/>
              <a:buFont typeface="Calibri"/>
              <a:buChar char="●"/>
            </a:pPr>
            <a:r>
              <a:rPr lang="en-US" sz="1200" dirty="0" err="1">
                <a:latin typeface="Calibri"/>
                <a:ea typeface="Calibri"/>
                <a:cs typeface="Calibri"/>
                <a:sym typeface="Calibri"/>
              </a:rPr>
              <a:t>Cloudhub</a:t>
            </a:r>
            <a:r>
              <a:rPr lang="en-US" sz="1200" dirty="0">
                <a:latin typeface="Calibri"/>
                <a:ea typeface="Calibri"/>
                <a:cs typeface="Calibri"/>
                <a:sym typeface="Calibri"/>
              </a:rPr>
              <a:t> API &amp; Access Management API allow to access some of the functions of </a:t>
            </a:r>
            <a:r>
              <a:rPr lang="en-US" sz="1200" dirty="0" err="1">
                <a:latin typeface="Calibri"/>
                <a:ea typeface="Calibri"/>
                <a:cs typeface="Calibri"/>
                <a:sym typeface="Calibri"/>
              </a:rPr>
              <a:t>MuleSoft</a:t>
            </a:r>
            <a:r>
              <a:rPr lang="en-US" sz="1200" dirty="0">
                <a:latin typeface="Calibri"/>
                <a:ea typeface="Calibri"/>
                <a:cs typeface="Calibri"/>
                <a:sym typeface="Calibri"/>
              </a:rPr>
              <a:t>:</a:t>
            </a:r>
          </a:p>
          <a:p>
            <a:pPr marL="457200" lvl="0">
              <a:buSzPts val="1400"/>
            </a:pPr>
            <a:endParaRPr lang="en-US" sz="1200" dirty="0">
              <a:latin typeface="Calibri"/>
              <a:ea typeface="Calibri"/>
              <a:cs typeface="Calibri"/>
              <a:sym typeface="Calibri"/>
            </a:endParaRPr>
          </a:p>
          <a:p>
            <a:pPr marL="914400" lvl="0" indent="-317500">
              <a:buSzPts val="1400"/>
              <a:buFont typeface="Calibri"/>
              <a:buChar char="❖"/>
            </a:pPr>
            <a:r>
              <a:rPr lang="en-US" sz="1050" dirty="0">
                <a:latin typeface="Calibri"/>
                <a:ea typeface="Calibri"/>
                <a:cs typeface="Calibri"/>
                <a:sym typeface="Calibri"/>
              </a:rPr>
              <a:t>Manage applications : Create, deploy, start, stop, list, and delete an application on </a:t>
            </a:r>
            <a:r>
              <a:rPr lang="en-US" sz="1050" dirty="0" err="1">
                <a:latin typeface="Calibri"/>
                <a:ea typeface="Calibri"/>
                <a:cs typeface="Calibri"/>
                <a:sym typeface="Calibri"/>
              </a:rPr>
              <a:t>CloudHub</a:t>
            </a:r>
            <a:endParaRPr lang="en-US" sz="1050" dirty="0">
              <a:latin typeface="Calibri"/>
              <a:ea typeface="Calibri"/>
              <a:cs typeface="Calibri"/>
              <a:sym typeface="Calibri"/>
            </a:endParaRPr>
          </a:p>
          <a:p>
            <a:pPr marL="914400" lvl="0" indent="-317500">
              <a:buSzPts val="1400"/>
              <a:buFont typeface="Calibri"/>
              <a:buChar char="❖"/>
            </a:pPr>
            <a:r>
              <a:rPr lang="en-US" sz="1050" dirty="0">
                <a:latin typeface="Calibri"/>
                <a:ea typeface="Calibri"/>
                <a:cs typeface="Calibri"/>
                <a:sym typeface="Calibri"/>
              </a:rPr>
              <a:t>Retrieve statistics for an application or worker</a:t>
            </a:r>
          </a:p>
          <a:p>
            <a:pPr marL="914400" lvl="0" indent="-317500">
              <a:buSzPts val="1400"/>
              <a:buFont typeface="Calibri"/>
              <a:buChar char="❖"/>
            </a:pPr>
            <a:r>
              <a:rPr lang="en-US" sz="1050" dirty="0">
                <a:latin typeface="Calibri"/>
                <a:ea typeface="Calibri"/>
                <a:cs typeface="Calibri"/>
                <a:sym typeface="Calibri"/>
              </a:rPr>
              <a:t>Download the log file for an application or instance</a:t>
            </a:r>
          </a:p>
          <a:p>
            <a:pPr marL="914400" lvl="0" indent="-317500">
              <a:buSzPts val="1400"/>
              <a:buFont typeface="Calibri"/>
              <a:buChar char="❖"/>
            </a:pPr>
            <a:r>
              <a:rPr lang="en-US" sz="1050" dirty="0">
                <a:latin typeface="Calibri"/>
                <a:ea typeface="Calibri"/>
                <a:cs typeface="Calibri"/>
                <a:sym typeface="Calibri"/>
              </a:rPr>
              <a:t>Manage logs including app logs as well as audit logs, notifications, and alerts</a:t>
            </a:r>
          </a:p>
          <a:p>
            <a:pPr marL="914400" lvl="0" indent="-317500">
              <a:buSzPts val="1400"/>
              <a:buFont typeface="Calibri"/>
              <a:buChar char="❖"/>
            </a:pPr>
            <a:r>
              <a:rPr lang="en-US" sz="1050" dirty="0">
                <a:latin typeface="Calibri"/>
                <a:ea typeface="Calibri"/>
                <a:cs typeface="Calibri"/>
                <a:sym typeface="Calibri"/>
              </a:rPr>
              <a:t>Manage load balancers</a:t>
            </a:r>
          </a:p>
          <a:p>
            <a:pPr marL="914400" lvl="0" indent="-317500">
              <a:buSzPts val="1400"/>
              <a:buFont typeface="Calibri"/>
              <a:buChar char="❖"/>
            </a:pPr>
            <a:r>
              <a:rPr lang="en-US" sz="1050" dirty="0">
                <a:latin typeface="Calibri"/>
                <a:ea typeface="Calibri"/>
                <a:cs typeface="Calibri"/>
                <a:sym typeface="Calibri"/>
              </a:rPr>
              <a:t>User &amp; Client Management</a:t>
            </a:r>
          </a:p>
          <a:p>
            <a:pPr marL="914400" lvl="0" indent="-317500">
              <a:buSzPts val="1400"/>
              <a:buFont typeface="Calibri"/>
              <a:buChar char="❖"/>
            </a:pPr>
            <a:r>
              <a:rPr lang="en-US" sz="1050" dirty="0">
                <a:latin typeface="Calibri"/>
                <a:ea typeface="Calibri"/>
                <a:cs typeface="Calibri"/>
                <a:sym typeface="Calibri"/>
              </a:rPr>
              <a:t>Roles and Permissions</a:t>
            </a:r>
          </a:p>
          <a:p>
            <a:pPr marL="914400" lvl="0" indent="-317500">
              <a:buSzPts val="1400"/>
              <a:buFont typeface="Calibri"/>
              <a:buChar char="❖"/>
            </a:pPr>
            <a:r>
              <a:rPr lang="en-US" sz="1050" dirty="0">
                <a:latin typeface="Calibri"/>
                <a:ea typeface="Calibri"/>
                <a:cs typeface="Calibri"/>
                <a:sym typeface="Calibri"/>
              </a:rPr>
              <a:t>Environments set up</a:t>
            </a:r>
            <a:endParaRPr lang="en-US" sz="1100" dirty="0">
              <a:latin typeface="Calibri"/>
              <a:ea typeface="Calibri"/>
              <a:cs typeface="Calibri"/>
              <a:sym typeface="Calibri"/>
            </a:endParaRPr>
          </a:p>
          <a:p>
            <a:pPr marL="2286000" lvl="0">
              <a:buSzPts val="1400"/>
            </a:pPr>
            <a:endParaRPr lang="en-US" sz="1200" dirty="0">
              <a:latin typeface="Calibri"/>
              <a:ea typeface="Calibri"/>
              <a:cs typeface="Calibri"/>
              <a:sym typeface="Calibri"/>
            </a:endParaRPr>
          </a:p>
          <a:p>
            <a:pPr marL="457200" lvl="0" indent="-317500">
              <a:buSzPts val="1400"/>
              <a:buFont typeface="Calibri"/>
              <a:buChar char="●"/>
            </a:pPr>
            <a:r>
              <a:rPr lang="en-US" sz="1200" dirty="0">
                <a:latin typeface="Calibri"/>
                <a:ea typeface="Calibri"/>
                <a:cs typeface="Calibri"/>
                <a:sym typeface="Calibri"/>
              </a:rPr>
              <a:t>For accessing the </a:t>
            </a:r>
            <a:r>
              <a:rPr lang="en-US" sz="1200" dirty="0" err="1">
                <a:latin typeface="Calibri"/>
                <a:ea typeface="Calibri"/>
                <a:cs typeface="Calibri"/>
                <a:sym typeface="Calibri"/>
              </a:rPr>
              <a:t>CloudHub</a:t>
            </a:r>
            <a:r>
              <a:rPr lang="en-US" sz="1200" dirty="0">
                <a:latin typeface="Calibri"/>
                <a:ea typeface="Calibri"/>
                <a:cs typeface="Calibri"/>
                <a:sym typeface="Calibri"/>
              </a:rPr>
              <a:t> API, at first Access Management API need to be used to authenticate with the </a:t>
            </a:r>
            <a:r>
              <a:rPr lang="en-US" sz="1200" dirty="0" err="1">
                <a:latin typeface="Calibri"/>
                <a:ea typeface="Calibri"/>
                <a:cs typeface="Calibri"/>
                <a:sym typeface="Calibri"/>
              </a:rPr>
              <a:t>Anypoint</a:t>
            </a:r>
            <a:r>
              <a:rPr lang="en-US" sz="1200" dirty="0">
                <a:latin typeface="Calibri"/>
                <a:ea typeface="Calibri"/>
                <a:cs typeface="Calibri"/>
                <a:sym typeface="Calibri"/>
              </a:rPr>
              <a:t> platform </a:t>
            </a:r>
          </a:p>
          <a:p>
            <a:pPr marL="457200" lvl="0" indent="-317500">
              <a:buSzPts val="1400"/>
              <a:buFont typeface="Calibri"/>
              <a:buChar char="●"/>
            </a:pPr>
            <a:endParaRPr lang="en-US" sz="1200" dirty="0">
              <a:latin typeface="Calibri"/>
              <a:ea typeface="Calibri"/>
              <a:cs typeface="Calibri"/>
              <a:sym typeface="Calibri"/>
            </a:endParaRPr>
          </a:p>
          <a:p>
            <a:pPr marL="457200" lvl="0" indent="-317500">
              <a:buSzPts val="1400"/>
              <a:buFont typeface="Calibri"/>
              <a:buChar char="●"/>
            </a:pPr>
            <a:r>
              <a:rPr lang="en-US" sz="1200" dirty="0">
                <a:latin typeface="Calibri"/>
                <a:ea typeface="Calibri"/>
                <a:cs typeface="Calibri"/>
                <a:sym typeface="Calibri"/>
              </a:rPr>
              <a:t>The </a:t>
            </a:r>
            <a:r>
              <a:rPr lang="en-US" sz="1200" dirty="0" err="1">
                <a:latin typeface="Calibri"/>
                <a:ea typeface="Calibri"/>
                <a:cs typeface="Calibri"/>
                <a:sym typeface="Calibri"/>
              </a:rPr>
              <a:t>Cloudhub</a:t>
            </a:r>
            <a:r>
              <a:rPr lang="en-US" sz="1200" dirty="0">
                <a:latin typeface="Calibri"/>
                <a:ea typeface="Calibri"/>
                <a:cs typeface="Calibri"/>
                <a:sym typeface="Calibri"/>
              </a:rPr>
              <a:t> API enforces global usage limits i.e. 75 requests per second per client IP Address</a:t>
            </a:r>
          </a:p>
          <a:p>
            <a:pPr marL="457200" lvl="0" indent="-317500">
              <a:buSzPts val="1400"/>
              <a:buFont typeface="Calibri"/>
              <a:buChar char="●"/>
            </a:pPr>
            <a:endParaRPr lang="en-US" sz="1200" dirty="0">
              <a:latin typeface="Calibri"/>
              <a:ea typeface="Calibri"/>
              <a:cs typeface="Calibri"/>
              <a:sym typeface="Calibri"/>
            </a:endParaRPr>
          </a:p>
          <a:p>
            <a:pPr marL="457200" lvl="0" indent="-317500">
              <a:buSzPts val="1400"/>
              <a:buFont typeface="Calibri"/>
              <a:buChar char="●"/>
            </a:pPr>
            <a:r>
              <a:rPr lang="en-US" sz="1200" dirty="0">
                <a:latin typeface="Calibri"/>
                <a:ea typeface="Calibri"/>
                <a:cs typeface="Calibri"/>
                <a:sym typeface="Calibri"/>
              </a:rPr>
              <a:t>Exchange documentation on </a:t>
            </a:r>
            <a:r>
              <a:rPr lang="en-US" sz="1200" dirty="0" err="1">
                <a:latin typeface="Calibri"/>
                <a:ea typeface="Calibri"/>
                <a:cs typeface="Calibri"/>
                <a:sym typeface="Calibri"/>
              </a:rPr>
              <a:t>Cloudhub</a:t>
            </a:r>
            <a:r>
              <a:rPr lang="en-US" sz="1200" dirty="0">
                <a:latin typeface="Calibri"/>
                <a:ea typeface="Calibri"/>
                <a:cs typeface="Calibri"/>
                <a:sym typeface="Calibri"/>
              </a:rPr>
              <a:t> API can be found </a:t>
            </a:r>
            <a:r>
              <a:rPr lang="en-US" sz="1200" u="sng" dirty="0">
                <a:solidFill>
                  <a:srgbClr val="0097A7"/>
                </a:solidFill>
                <a:latin typeface="Calibri"/>
                <a:ea typeface="Calibri"/>
                <a:cs typeface="Calibri"/>
                <a:sym typeface="Calibri"/>
                <a:hlinkClick r:id="rId3"/>
              </a:rPr>
              <a:t>here</a:t>
            </a:r>
            <a:endParaRPr lang="en-US" sz="1200" u="sng" dirty="0">
              <a:solidFill>
                <a:srgbClr val="0097A7"/>
              </a:solidFill>
              <a:latin typeface="Calibri"/>
              <a:ea typeface="Calibri"/>
              <a:cs typeface="Calibri"/>
              <a:sym typeface="Calibri"/>
            </a:endParaRPr>
          </a:p>
          <a:p>
            <a:pPr marL="457200" lvl="0" indent="-317500">
              <a:buSzPts val="1400"/>
              <a:buFont typeface="Calibri"/>
              <a:buChar char="●"/>
            </a:pPr>
            <a:endParaRPr lang="en-US" sz="1200" dirty="0">
              <a:latin typeface="Calibri"/>
              <a:ea typeface="Calibri"/>
              <a:cs typeface="Calibri"/>
              <a:sym typeface="Calibri"/>
            </a:endParaRPr>
          </a:p>
          <a:p>
            <a:pPr marL="457200" lvl="0" indent="-317500">
              <a:buSzPts val="1400"/>
              <a:buFont typeface="Calibri"/>
              <a:buChar char="●"/>
            </a:pPr>
            <a:r>
              <a:rPr lang="en-US" sz="1200" dirty="0">
                <a:latin typeface="Calibri"/>
                <a:ea typeface="Calibri"/>
                <a:cs typeface="Calibri"/>
                <a:sym typeface="Calibri"/>
              </a:rPr>
              <a:t>Exchange documentation on Access Management API can be found </a:t>
            </a:r>
            <a:r>
              <a:rPr lang="en-US" sz="1200" u="sng" dirty="0">
                <a:solidFill>
                  <a:srgbClr val="0097A7"/>
                </a:solidFill>
                <a:latin typeface="Calibri"/>
                <a:ea typeface="Calibri"/>
                <a:cs typeface="Calibri"/>
                <a:sym typeface="Calibri"/>
                <a:hlinkClick r:id="rId4"/>
              </a:rPr>
              <a:t>here</a:t>
            </a:r>
            <a:endParaRPr lang="en-US" sz="1200" dirty="0"/>
          </a:p>
        </p:txBody>
      </p:sp>
    </p:spTree>
    <p:extLst>
      <p:ext uri="{BB962C8B-B14F-4D97-AF65-F5344CB8AC3E}">
        <p14:creationId xmlns:p14="http://schemas.microsoft.com/office/powerpoint/2010/main" val="3622608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281,4,Slide26"/>
</p:tagLst>
</file>

<file path=ppt/theme/theme1.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2343</TotalTime>
  <Words>1309</Words>
  <Application>Microsoft Office PowerPoint</Application>
  <PresentationFormat>On-screen Show (16:9)</PresentationFormat>
  <Paragraphs>203</Paragraphs>
  <Slides>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Verdana</vt:lpstr>
      <vt:lpstr>Courier New</vt:lpstr>
      <vt:lpstr>Calibri</vt:lpstr>
      <vt:lpstr>Georgia</vt:lpstr>
      <vt:lpstr>PwC</vt:lpstr>
      <vt:lpstr>PwC</vt:lpstr>
      <vt:lpstr>Updated: April 14, 2021</vt:lpstr>
      <vt:lpstr>Center for Enablement - Key Functions</vt:lpstr>
      <vt:lpstr>EIP Environments</vt:lpstr>
      <vt:lpstr>CI/CD for DEV &amp; SIT Environment </vt:lpstr>
      <vt:lpstr>CI/CD for UAT &amp; Prod Environment </vt:lpstr>
      <vt:lpstr>PowerPoint Presentation</vt:lpstr>
      <vt:lpstr>API Product Lifecycle</vt:lpstr>
      <vt:lpstr>API Versioning</vt:lpstr>
      <vt:lpstr>Monitoring Anypoint Platform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SSB MuleSoft Kickoff</dc:title>
  <dc:subject/>
  <dc:creator/>
  <cp:keywords/>
  <dc:description/>
  <cp:lastModifiedBy>Shiby Surendranath (US - ADVS)</cp:lastModifiedBy>
  <cp:revision>93</cp:revision>
  <dcterms:modified xsi:type="dcterms:W3CDTF">2021-04-15T14:23:11Z</dcterms:modified>
  <cp:category/>
</cp:coreProperties>
</file>